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0" r:id="rId4"/>
    <p:sldId id="262" r:id="rId5"/>
    <p:sldId id="263" r:id="rId6"/>
    <p:sldId id="257" r:id="rId7"/>
    <p:sldId id="264" r:id="rId8"/>
    <p:sldId id="266" r:id="rId9"/>
    <p:sldId id="268" r:id="rId10"/>
    <p:sldId id="267" r:id="rId11"/>
    <p:sldId id="270" r:id="rId12"/>
    <p:sldId id="272" r:id="rId13"/>
    <p:sldId id="276" r:id="rId14"/>
    <p:sldId id="273" r:id="rId15"/>
    <p:sldId id="274" r:id="rId16"/>
    <p:sldId id="27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 dirty="0"/>
              <a:t>Sales Trends (2020-2024)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324225937875E-2"/>
          <c:y val="0.18146860134103349"/>
          <c:w val="0.91152388883625135"/>
          <c:h val="0.56060176835437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630703.01025199995</c:v>
                </c:pt>
                <c:pt idx="1">
                  <c:v>608863.27870799997</c:v>
                </c:pt>
                <c:pt idx="2">
                  <c:v>648736.02242399997</c:v>
                </c:pt>
                <c:pt idx="3">
                  <c:v>660908.15173699998</c:v>
                </c:pt>
                <c:pt idx="4">
                  <c:v>644803.55334800004</c:v>
                </c:pt>
                <c:pt idx="5">
                  <c:v>613828.830403</c:v>
                </c:pt>
                <c:pt idx="6">
                  <c:v>624132.09959899995</c:v>
                </c:pt>
                <c:pt idx="7">
                  <c:v>642348.786708</c:v>
                </c:pt>
                <c:pt idx="8">
                  <c:v>642788.46308400005</c:v>
                </c:pt>
                <c:pt idx="9">
                  <c:v>640867.52763200004</c:v>
                </c:pt>
                <c:pt idx="10">
                  <c:v>632877.93952899997</c:v>
                </c:pt>
                <c:pt idx="11">
                  <c:v>630908.25904699997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95-4C4C-9B2B-37218CEA45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676682.41219399997</c:v>
                </c:pt>
                <c:pt idx="1">
                  <c:v>587354.93776300002</c:v>
                </c:pt>
                <c:pt idx="2">
                  <c:v>652888.83826600004</c:v>
                </c:pt>
                <c:pt idx="3">
                  <c:v>637826.31261300005</c:v>
                </c:pt>
                <c:pt idx="4">
                  <c:v>656681.56211000006</c:v>
                </c:pt>
                <c:pt idx="5">
                  <c:v>639627.42038100003</c:v>
                </c:pt>
                <c:pt idx="6">
                  <c:v>627929.01316800003</c:v>
                </c:pt>
                <c:pt idx="7">
                  <c:v>627341.41301899997</c:v>
                </c:pt>
                <c:pt idx="8">
                  <c:v>673786.30188699998</c:v>
                </c:pt>
                <c:pt idx="9">
                  <c:v>641321.01767700003</c:v>
                </c:pt>
                <c:pt idx="10">
                  <c:v>623568.92686799995</c:v>
                </c:pt>
                <c:pt idx="11">
                  <c:v>664864.310941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95-4C4C-9B2B-37218CEA45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661525.89488100004</c:v>
                </c:pt>
                <c:pt idx="1">
                  <c:v>579115.73530499998</c:v>
                </c:pt>
                <c:pt idx="2">
                  <c:v>657063.98698000005</c:v>
                </c:pt>
                <c:pt idx="3">
                  <c:v>636828.67565300001</c:v>
                </c:pt>
                <c:pt idx="4">
                  <c:v>615659.13848299999</c:v>
                </c:pt>
                <c:pt idx="5">
                  <c:v>658976.65141799999</c:v>
                </c:pt>
                <c:pt idx="6">
                  <c:v>678116.69237099995</c:v>
                </c:pt>
                <c:pt idx="7">
                  <c:v>664836.19179499999</c:v>
                </c:pt>
                <c:pt idx="8">
                  <c:v>572748.67233800003</c:v>
                </c:pt>
                <c:pt idx="9">
                  <c:v>676098.14413100004</c:v>
                </c:pt>
                <c:pt idx="10">
                  <c:v>633540.48485400004</c:v>
                </c:pt>
                <c:pt idx="11">
                  <c:v>630328.26300799998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95-4C4C-9B2B-37218CEA45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641480.05869500001</c:v>
                </c:pt>
                <c:pt idx="1">
                  <c:v>570087.58913900005</c:v>
                </c:pt>
                <c:pt idx="2">
                  <c:v>645781.36181899998</c:v>
                </c:pt>
                <c:pt idx="3">
                  <c:v>619068.43226799998</c:v>
                </c:pt>
                <c:pt idx="4">
                  <c:v>629242.76945000002</c:v>
                </c:pt>
                <c:pt idx="5">
                  <c:v>595983.03814800002</c:v>
                </c:pt>
                <c:pt idx="6">
                  <c:v>621461.01697600004</c:v>
                </c:pt>
                <c:pt idx="7">
                  <c:v>620318.56872600003</c:v>
                </c:pt>
                <c:pt idx="8">
                  <c:v>630743.37296099996</c:v>
                </c:pt>
                <c:pt idx="9">
                  <c:v>667173.43211199995</c:v>
                </c:pt>
                <c:pt idx="10">
                  <c:v>656938.516435</c:v>
                </c:pt>
                <c:pt idx="11">
                  <c:v>674068.04906400002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95-4C4C-9B2B-37218CEA45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627778.89651999995</c:v>
                </c:pt>
                <c:pt idx="1">
                  <c:v>602332.22102399997</c:v>
                </c:pt>
                <c:pt idx="2">
                  <c:v>640498.86790299998</c:v>
                </c:pt>
                <c:pt idx="3">
                  <c:v>657351.80110799999</c:v>
                </c:pt>
                <c:pt idx="4">
                  <c:v>658197.521221</c:v>
                </c:pt>
                <c:pt idx="5">
                  <c:v>607222.83166699996</c:v>
                </c:pt>
                <c:pt idx="6">
                  <c:v>671598.31257399998</c:v>
                </c:pt>
                <c:pt idx="7">
                  <c:v>677339.84554799995</c:v>
                </c:pt>
                <c:pt idx="8">
                  <c:v>669969.861332</c:v>
                </c:pt>
                <c:pt idx="9">
                  <c:v>660350.73775500001</c:v>
                </c:pt>
                <c:pt idx="10">
                  <c:v>644207.31647900003</c:v>
                </c:pt>
                <c:pt idx="11">
                  <c:v>640246.04548299999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595-4C4C-9B2B-37218CEA45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3697216"/>
        <c:axId val="1923697632"/>
      </c:lineChart>
      <c:catAx>
        <c:axId val="19236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697632"/>
        <c:crosses val="autoZero"/>
        <c:auto val="1"/>
        <c:lblAlgn val="ctr"/>
        <c:lblOffset val="100"/>
        <c:noMultiLvlLbl val="0"/>
      </c:catAx>
      <c:valAx>
        <c:axId val="192369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69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Product Performance by Category (2020-2024)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Accessories</c:v>
                </c:pt>
                <c:pt idx="1">
                  <c:v>Apparel</c:v>
                </c:pt>
                <c:pt idx="2">
                  <c:v>Electronics</c:v>
                </c:pt>
                <c:pt idx="3">
                  <c:v>Furniture</c:v>
                </c:pt>
                <c:pt idx="4">
                  <c:v>Stationery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1.44</c:v>
                </c:pt>
                <c:pt idx="1">
                  <c:v>1.56</c:v>
                </c:pt>
                <c:pt idx="2">
                  <c:v>1.47</c:v>
                </c:pt>
                <c:pt idx="3">
                  <c:v>1.49</c:v>
                </c:pt>
                <c:pt idx="4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5-41FC-8027-09FC64E18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Accessories</c:v>
                </c:pt>
                <c:pt idx="1">
                  <c:v>Apparel</c:v>
                </c:pt>
                <c:pt idx="2">
                  <c:v>Electronics</c:v>
                </c:pt>
                <c:pt idx="3">
                  <c:v>Furniture</c:v>
                </c:pt>
                <c:pt idx="4">
                  <c:v>Stationery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1.52</c:v>
                </c:pt>
                <c:pt idx="1">
                  <c:v>1.49</c:v>
                </c:pt>
                <c:pt idx="2">
                  <c:v>1.6</c:v>
                </c:pt>
                <c:pt idx="3">
                  <c:v>1.51</c:v>
                </c:pt>
                <c:pt idx="4">
                  <c:v>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5-41FC-8027-09FC64E18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3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Accessories</c:v>
                </c:pt>
                <c:pt idx="1">
                  <c:v>Apparel</c:v>
                </c:pt>
                <c:pt idx="2">
                  <c:v>Electronics</c:v>
                </c:pt>
                <c:pt idx="3">
                  <c:v>Furniture</c:v>
                </c:pt>
                <c:pt idx="4">
                  <c:v>Stationery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1.56</c:v>
                </c:pt>
                <c:pt idx="1">
                  <c:v>1.53</c:v>
                </c:pt>
                <c:pt idx="2">
                  <c:v>1.49</c:v>
                </c:pt>
                <c:pt idx="3">
                  <c:v>1.57</c:v>
                </c:pt>
                <c:pt idx="4">
                  <c:v>1.48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D5-41FC-8027-09FC64E18D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4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Accessories</c:v>
                </c:pt>
                <c:pt idx="1">
                  <c:v>Apparel</c:v>
                </c:pt>
                <c:pt idx="2">
                  <c:v>Electronics</c:v>
                </c:pt>
                <c:pt idx="3">
                  <c:v>Furniture</c:v>
                </c:pt>
                <c:pt idx="4">
                  <c:v>Stationery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1.57</c:v>
                </c:pt>
                <c:pt idx="1">
                  <c:v>1.48</c:v>
                </c:pt>
                <c:pt idx="2">
                  <c:v>1.48</c:v>
                </c:pt>
                <c:pt idx="3">
                  <c:v>1.53</c:v>
                </c:pt>
                <c:pt idx="4">
                  <c:v>1.49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D5-41FC-8027-09FC64E18D1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5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Accessories</c:v>
                </c:pt>
                <c:pt idx="1">
                  <c:v>Apparel</c:v>
                </c:pt>
                <c:pt idx="2">
                  <c:v>Electronics</c:v>
                </c:pt>
                <c:pt idx="3">
                  <c:v>Furniture</c:v>
                </c:pt>
                <c:pt idx="4">
                  <c:v>Stationery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1.58</c:v>
                </c:pt>
                <c:pt idx="1">
                  <c:v>1.56</c:v>
                </c:pt>
                <c:pt idx="2">
                  <c:v>1.52</c:v>
                </c:pt>
                <c:pt idx="3">
                  <c:v>1.57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D5-41FC-8027-09FC64E18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8630080"/>
        <c:axId val="538645472"/>
        <c:axId val="0"/>
      </c:bar3DChart>
      <c:catAx>
        <c:axId val="53863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45472"/>
        <c:crosses val="autoZero"/>
        <c:auto val="1"/>
        <c:lblAlgn val="ctr"/>
        <c:lblOffset val="100"/>
        <c:noMultiLvlLbl val="0"/>
      </c:catAx>
      <c:valAx>
        <c:axId val="53864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Geographical Sales Analysis (2020-2024)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276399226504262E-2"/>
          <c:y val="9.5028622996970458E-2"/>
          <c:w val="0.91488255848472511"/>
          <c:h val="0.657426824656326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594847.54165000003</c:v>
                </c:pt>
                <c:pt idx="1">
                  <c:v>643549.81632700004</c:v>
                </c:pt>
                <c:pt idx="2">
                  <c:v>671483.11254100001</c:v>
                </c:pt>
                <c:pt idx="3">
                  <c:v>641921.60745899996</c:v>
                </c:pt>
                <c:pt idx="4">
                  <c:v>647810.38730599999</c:v>
                </c:pt>
                <c:pt idx="5">
                  <c:v>614942.16831600002</c:v>
                </c:pt>
                <c:pt idx="6">
                  <c:v>598218.10983299999</c:v>
                </c:pt>
                <c:pt idx="7">
                  <c:v>628856.26363299997</c:v>
                </c:pt>
                <c:pt idx="8">
                  <c:v>678278.42427399999</c:v>
                </c:pt>
                <c:pt idx="9">
                  <c:v>600896.26838300005</c:v>
                </c:pt>
                <c:pt idx="10">
                  <c:v>614568.59670700005</c:v>
                </c:pt>
                <c:pt idx="11">
                  <c:v>686393.62604200002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03-4C5F-BAA1-91CA436DDD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696113.47569500003</c:v>
                </c:pt>
                <c:pt idx="1">
                  <c:v>626729.38997500006</c:v>
                </c:pt>
                <c:pt idx="2">
                  <c:v>636659.70983399998</c:v>
                </c:pt>
                <c:pt idx="3">
                  <c:v>636923.22049500002</c:v>
                </c:pt>
                <c:pt idx="4">
                  <c:v>596719.13295100001</c:v>
                </c:pt>
                <c:pt idx="5">
                  <c:v>626741.68811800005</c:v>
                </c:pt>
                <c:pt idx="6">
                  <c:v>635106.92280900001</c:v>
                </c:pt>
                <c:pt idx="7">
                  <c:v>646495.01329799998</c:v>
                </c:pt>
                <c:pt idx="8">
                  <c:v>610616.37455900002</c:v>
                </c:pt>
                <c:pt idx="9">
                  <c:v>678552.28384199995</c:v>
                </c:pt>
                <c:pt idx="10">
                  <c:v>703863.46278900001</c:v>
                </c:pt>
                <c:pt idx="11">
                  <c:v>615351.79252300004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03-4C5F-BAA1-91CA436DDD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3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584895.70783600002</c:v>
                </c:pt>
                <c:pt idx="1">
                  <c:v>613667.39032799995</c:v>
                </c:pt>
                <c:pt idx="2">
                  <c:v>670981.49668700004</c:v>
                </c:pt>
                <c:pt idx="3">
                  <c:v>699256.33296599996</c:v>
                </c:pt>
                <c:pt idx="4">
                  <c:v>618608.10918499995</c:v>
                </c:pt>
                <c:pt idx="5">
                  <c:v>615923.88237300003</c:v>
                </c:pt>
                <c:pt idx="6">
                  <c:v>595484.59100799996</c:v>
                </c:pt>
                <c:pt idx="7">
                  <c:v>641216.39156300004</c:v>
                </c:pt>
                <c:pt idx="8">
                  <c:v>598879.85306700005</c:v>
                </c:pt>
                <c:pt idx="9">
                  <c:v>680910.26813300001</c:v>
                </c:pt>
                <c:pt idx="10">
                  <c:v>638446.64821500005</c:v>
                </c:pt>
                <c:pt idx="11">
                  <c:v>706567.85985699994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03-4C5F-BAA1-91CA436DDD4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4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659035.760244</c:v>
                </c:pt>
                <c:pt idx="1">
                  <c:v>711689.74634900002</c:v>
                </c:pt>
                <c:pt idx="2">
                  <c:v>624917.00106899999</c:v>
                </c:pt>
                <c:pt idx="3">
                  <c:v>600830.17968399997</c:v>
                </c:pt>
                <c:pt idx="4">
                  <c:v>602151.13001299999</c:v>
                </c:pt>
                <c:pt idx="5">
                  <c:v>629138.77391700004</c:v>
                </c:pt>
                <c:pt idx="6">
                  <c:v>647306.56781899999</c:v>
                </c:pt>
                <c:pt idx="7">
                  <c:v>603035.96912799997</c:v>
                </c:pt>
                <c:pt idx="8">
                  <c:v>579057.32733300002</c:v>
                </c:pt>
                <c:pt idx="9">
                  <c:v>626931.33296300005</c:v>
                </c:pt>
                <c:pt idx="10">
                  <c:v>651984.28954400006</c:v>
                </c:pt>
                <c:pt idx="11">
                  <c:v>636268.12772999995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03-4C5F-BAA1-91CA436DDD4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5">
                <a:shade val="80000"/>
                <a:satMod val="150000"/>
              </a:scheme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c:spPr>
          <c:invertIfNegative val="0"/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605029.29828800005</c:v>
                </c:pt>
                <c:pt idx="1">
                  <c:v>666838.21647099999</c:v>
                </c:pt>
                <c:pt idx="2">
                  <c:v>595684.35236300004</c:v>
                </c:pt>
                <c:pt idx="3">
                  <c:v>702298.76332000003</c:v>
                </c:pt>
                <c:pt idx="4">
                  <c:v>652714.42246799998</c:v>
                </c:pt>
                <c:pt idx="5">
                  <c:v>611521.65662799997</c:v>
                </c:pt>
                <c:pt idx="6">
                  <c:v>617015.31240199995</c:v>
                </c:pt>
                <c:pt idx="7">
                  <c:v>673560.71230100002</c:v>
                </c:pt>
                <c:pt idx="8">
                  <c:v>695092.22547800001</c:v>
                </c:pt>
                <c:pt idx="9">
                  <c:v>678891.41515799996</c:v>
                </c:pt>
                <c:pt idx="10">
                  <c:v>616190.67069099995</c:v>
                </c:pt>
                <c:pt idx="11">
                  <c:v>642257.213047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03-4C5F-BAA1-91CA436DD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8340400"/>
        <c:axId val="1568343728"/>
      </c:barChart>
      <c:catAx>
        <c:axId val="156834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343728"/>
        <c:crosses val="autoZero"/>
        <c:auto val="1"/>
        <c:lblAlgn val="ctr"/>
        <c:lblOffset val="100"/>
        <c:noMultiLvlLbl val="0"/>
      </c:catAx>
      <c:valAx>
        <c:axId val="156834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34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Geographical Sales Analysis (2020-2024)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shade val="80000"/>
                  <a:satMod val="1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594847.54165000003</c:v>
                </c:pt>
                <c:pt idx="1">
                  <c:v>643549.81632700004</c:v>
                </c:pt>
                <c:pt idx="2">
                  <c:v>671483.11254100001</c:v>
                </c:pt>
                <c:pt idx="3">
                  <c:v>641921.60745899996</c:v>
                </c:pt>
                <c:pt idx="4">
                  <c:v>647810.38730599999</c:v>
                </c:pt>
                <c:pt idx="5">
                  <c:v>614942.16831600002</c:v>
                </c:pt>
                <c:pt idx="6">
                  <c:v>598218.10983299999</c:v>
                </c:pt>
                <c:pt idx="7">
                  <c:v>628856.26363299997</c:v>
                </c:pt>
                <c:pt idx="8">
                  <c:v>678278.42427399999</c:v>
                </c:pt>
                <c:pt idx="9">
                  <c:v>600896.26838300005</c:v>
                </c:pt>
                <c:pt idx="10">
                  <c:v>614568.59670700005</c:v>
                </c:pt>
                <c:pt idx="11">
                  <c:v>686393.62604200002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03-4C5F-BAA1-91CA436DDD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>
                  <a:shade val="80000"/>
                  <a:satMod val="150000"/>
                </a:schemeClr>
              </a:solidFill>
              <a:ln w="9525">
                <a:solidFill>
                  <a:schemeClr val="accent2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696113.47569500003</c:v>
                </c:pt>
                <c:pt idx="1">
                  <c:v>626729.38997500006</c:v>
                </c:pt>
                <c:pt idx="2">
                  <c:v>636659.70983399998</c:v>
                </c:pt>
                <c:pt idx="3">
                  <c:v>636923.22049500002</c:v>
                </c:pt>
                <c:pt idx="4">
                  <c:v>596719.13295100001</c:v>
                </c:pt>
                <c:pt idx="5">
                  <c:v>626741.68811800005</c:v>
                </c:pt>
                <c:pt idx="6">
                  <c:v>635106.92280900001</c:v>
                </c:pt>
                <c:pt idx="7">
                  <c:v>646495.01329799998</c:v>
                </c:pt>
                <c:pt idx="8">
                  <c:v>610616.37455900002</c:v>
                </c:pt>
                <c:pt idx="9">
                  <c:v>678552.28384199995</c:v>
                </c:pt>
                <c:pt idx="10">
                  <c:v>703863.46278900001</c:v>
                </c:pt>
                <c:pt idx="11">
                  <c:v>615351.79252300004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03-4C5F-BAA1-91CA436DDD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>
                  <a:shade val="80000"/>
                  <a:satMod val="15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584895.70783600002</c:v>
                </c:pt>
                <c:pt idx="1">
                  <c:v>613667.39032799995</c:v>
                </c:pt>
                <c:pt idx="2">
                  <c:v>670981.49668700004</c:v>
                </c:pt>
                <c:pt idx="3">
                  <c:v>699256.33296599996</c:v>
                </c:pt>
                <c:pt idx="4">
                  <c:v>618608.10918499995</c:v>
                </c:pt>
                <c:pt idx="5">
                  <c:v>615923.88237300003</c:v>
                </c:pt>
                <c:pt idx="6">
                  <c:v>595484.59100799996</c:v>
                </c:pt>
                <c:pt idx="7">
                  <c:v>641216.39156300004</c:v>
                </c:pt>
                <c:pt idx="8">
                  <c:v>598879.85306700005</c:v>
                </c:pt>
                <c:pt idx="9">
                  <c:v>680910.26813300001</c:v>
                </c:pt>
                <c:pt idx="10">
                  <c:v>638446.64821500005</c:v>
                </c:pt>
                <c:pt idx="11">
                  <c:v>706567.85985699994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03-4C5F-BAA1-91CA436DDD4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4">
                  <a:shade val="80000"/>
                  <a:satMod val="150000"/>
                </a:schemeClr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659035.760244</c:v>
                </c:pt>
                <c:pt idx="1">
                  <c:v>711689.74634900002</c:v>
                </c:pt>
                <c:pt idx="2">
                  <c:v>624917.00106899999</c:v>
                </c:pt>
                <c:pt idx="3">
                  <c:v>600830.17968399997</c:v>
                </c:pt>
                <c:pt idx="4">
                  <c:v>602151.13001299999</c:v>
                </c:pt>
                <c:pt idx="5">
                  <c:v>629138.77391700004</c:v>
                </c:pt>
                <c:pt idx="6">
                  <c:v>647306.56781899999</c:v>
                </c:pt>
                <c:pt idx="7">
                  <c:v>603035.96912799997</c:v>
                </c:pt>
                <c:pt idx="8">
                  <c:v>579057.32733300002</c:v>
                </c:pt>
                <c:pt idx="9">
                  <c:v>626931.33296300005</c:v>
                </c:pt>
                <c:pt idx="10">
                  <c:v>651984.28954400006</c:v>
                </c:pt>
                <c:pt idx="11">
                  <c:v>636268.12772999995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F03-4C5F-BAA1-91CA436DDD4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5">
                  <a:shade val="80000"/>
                  <a:satMod val="150000"/>
                </a:schemeClr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cat>
            <c:strRef>
              <c:f>Sheet1!$A$2:$A$13</c:f>
              <c:strCache>
                <c:ptCount val="12"/>
                <c:pt idx="0">
                  <c:v>Australia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Netherlands</c:v>
                </c:pt>
                <c:pt idx="6">
                  <c:v>Norway</c:v>
                </c:pt>
                <c:pt idx="7">
                  <c:v>Portugal</c:v>
                </c:pt>
                <c:pt idx="8">
                  <c:v>Spain</c:v>
                </c:pt>
                <c:pt idx="9">
                  <c:v>Sweden</c:v>
                </c:pt>
                <c:pt idx="10">
                  <c:v>United Kingdom</c:v>
                </c:pt>
                <c:pt idx="11">
                  <c:v>United States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605029.29828800005</c:v>
                </c:pt>
                <c:pt idx="1">
                  <c:v>666838.21647099999</c:v>
                </c:pt>
                <c:pt idx="2">
                  <c:v>595684.35236300004</c:v>
                </c:pt>
                <c:pt idx="3">
                  <c:v>702298.76332000003</c:v>
                </c:pt>
                <c:pt idx="4">
                  <c:v>652714.42246799998</c:v>
                </c:pt>
                <c:pt idx="5">
                  <c:v>611521.65662799997</c:v>
                </c:pt>
                <c:pt idx="6">
                  <c:v>617015.31240199995</c:v>
                </c:pt>
                <c:pt idx="7">
                  <c:v>673560.71230100002</c:v>
                </c:pt>
                <c:pt idx="8">
                  <c:v>695092.22547800001</c:v>
                </c:pt>
                <c:pt idx="9">
                  <c:v>678891.41515799996</c:v>
                </c:pt>
                <c:pt idx="10">
                  <c:v>616190.67069099995</c:v>
                </c:pt>
                <c:pt idx="11">
                  <c:v>642257.213047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03-4C5F-BAA1-91CA436DD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8340400"/>
        <c:axId val="1568343728"/>
      </c:lineChart>
      <c:catAx>
        <c:axId val="156834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343728"/>
        <c:crosses val="autoZero"/>
        <c:auto val="1"/>
        <c:lblAlgn val="ctr"/>
        <c:lblOffset val="100"/>
        <c:noMultiLvlLbl val="0"/>
      </c:catAx>
      <c:valAx>
        <c:axId val="156834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3404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F019A5-0266-4CD8-A159-4A6136F3358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604B31E-EE32-4248-820B-DEE32992E621}">
      <dgm:prSet phldrT="[Text]"/>
      <dgm:spPr/>
      <dgm:t>
        <a:bodyPr/>
        <a:lstStyle/>
        <a:p>
          <a:r>
            <a:rPr lang="en-IN" b="1" i="0" dirty="0"/>
            <a:t>Overview of Dataset</a:t>
          </a:r>
          <a:endParaRPr lang="en-IN" dirty="0"/>
        </a:p>
      </dgm:t>
    </dgm:pt>
    <dgm:pt modelId="{00F08226-8371-44E9-BA81-4A1673D4CA14}" type="parTrans" cxnId="{7F390F4D-1B5A-49DA-8CA1-E10A147DDFE4}">
      <dgm:prSet/>
      <dgm:spPr/>
      <dgm:t>
        <a:bodyPr/>
        <a:lstStyle/>
        <a:p>
          <a:endParaRPr lang="en-IN"/>
        </a:p>
      </dgm:t>
    </dgm:pt>
    <dgm:pt modelId="{F7F9B73C-AA09-4F7E-81E7-12F96C6054DA}" type="sibTrans" cxnId="{7F390F4D-1B5A-49DA-8CA1-E10A147DDFE4}">
      <dgm:prSet/>
      <dgm:spPr/>
      <dgm:t>
        <a:bodyPr/>
        <a:lstStyle/>
        <a:p>
          <a:endParaRPr lang="en-IN"/>
        </a:p>
      </dgm:t>
    </dgm:pt>
    <dgm:pt modelId="{15E9293E-9FB9-462D-8CA9-0B89471B03C7}">
      <dgm:prSet phldrT="[Text]"/>
      <dgm:spPr/>
      <dgm:t>
        <a:bodyPr/>
        <a:lstStyle/>
        <a:p>
          <a:r>
            <a:rPr lang="en-IN" b="1" i="0" dirty="0"/>
            <a:t>Methodology for Analysis</a:t>
          </a:r>
          <a:endParaRPr lang="en-IN" dirty="0"/>
        </a:p>
      </dgm:t>
    </dgm:pt>
    <dgm:pt modelId="{B67B6B02-504E-43FE-9D57-52F2D94DCA22}" type="parTrans" cxnId="{2ADF9F71-1D27-4995-ACF3-4C9474168C7D}">
      <dgm:prSet/>
      <dgm:spPr/>
      <dgm:t>
        <a:bodyPr/>
        <a:lstStyle/>
        <a:p>
          <a:endParaRPr lang="en-IN"/>
        </a:p>
      </dgm:t>
    </dgm:pt>
    <dgm:pt modelId="{8816C458-3DC2-4B52-A619-F4ABB53A4AF0}" type="sibTrans" cxnId="{2ADF9F71-1D27-4995-ACF3-4C9474168C7D}">
      <dgm:prSet/>
      <dgm:spPr/>
      <dgm:t>
        <a:bodyPr/>
        <a:lstStyle/>
        <a:p>
          <a:endParaRPr lang="en-IN"/>
        </a:p>
      </dgm:t>
    </dgm:pt>
    <dgm:pt modelId="{AC194E2B-628D-491E-9825-70D4A10BAC6C}">
      <dgm:prSet phldrT="[Text]"/>
      <dgm:spPr/>
      <dgm:t>
        <a:bodyPr/>
        <a:lstStyle/>
        <a:p>
          <a:r>
            <a:rPr lang="en-IN" b="1" i="0" dirty="0"/>
            <a:t>Sales Trends Overview (2020-2024)</a:t>
          </a:r>
          <a:endParaRPr lang="en-IN" dirty="0"/>
        </a:p>
      </dgm:t>
    </dgm:pt>
    <dgm:pt modelId="{F66710CB-7261-483F-856F-8FBBFFF7919F}" type="parTrans" cxnId="{9FCA30FB-486F-421E-8CCD-7050E1ADF647}">
      <dgm:prSet/>
      <dgm:spPr/>
      <dgm:t>
        <a:bodyPr/>
        <a:lstStyle/>
        <a:p>
          <a:endParaRPr lang="en-IN"/>
        </a:p>
      </dgm:t>
    </dgm:pt>
    <dgm:pt modelId="{31E74D89-8722-4303-91D3-0A098740BC50}" type="sibTrans" cxnId="{9FCA30FB-486F-421E-8CCD-7050E1ADF647}">
      <dgm:prSet/>
      <dgm:spPr/>
      <dgm:t>
        <a:bodyPr/>
        <a:lstStyle/>
        <a:p>
          <a:endParaRPr lang="en-IN"/>
        </a:p>
      </dgm:t>
    </dgm:pt>
    <dgm:pt modelId="{2AEE1F7B-6F80-4C81-82E4-F1A24BF6E998}">
      <dgm:prSet phldrT="[Text]"/>
      <dgm:spPr/>
      <dgm:t>
        <a:bodyPr/>
        <a:lstStyle/>
        <a:p>
          <a:r>
            <a:rPr lang="en-IN" b="1" i="0" dirty="0"/>
            <a:t>Detailed Sales Trends Analysis</a:t>
          </a:r>
          <a:endParaRPr lang="en-IN" dirty="0"/>
        </a:p>
      </dgm:t>
    </dgm:pt>
    <dgm:pt modelId="{BE9BEFA7-A668-4DC8-8A65-E2A808AA286A}" type="parTrans" cxnId="{8FDE8A47-5404-46D7-A2A1-EF461A63EEF4}">
      <dgm:prSet/>
      <dgm:spPr/>
      <dgm:t>
        <a:bodyPr/>
        <a:lstStyle/>
        <a:p>
          <a:endParaRPr lang="en-IN"/>
        </a:p>
      </dgm:t>
    </dgm:pt>
    <dgm:pt modelId="{E20BA8E5-7267-4422-8ABB-71D5F6FEBD20}" type="sibTrans" cxnId="{8FDE8A47-5404-46D7-A2A1-EF461A63EEF4}">
      <dgm:prSet/>
      <dgm:spPr/>
      <dgm:t>
        <a:bodyPr/>
        <a:lstStyle/>
        <a:p>
          <a:endParaRPr lang="en-IN"/>
        </a:p>
      </dgm:t>
    </dgm:pt>
    <dgm:pt modelId="{9FE64570-DCF2-4BF8-AFA8-513B3602AC6D}">
      <dgm:prSet phldrT="[Text]"/>
      <dgm:spPr/>
      <dgm:t>
        <a:bodyPr/>
        <a:lstStyle/>
        <a:p>
          <a:r>
            <a:rPr lang="en-US" b="1" i="0" dirty="0"/>
            <a:t>Product Performance by Category (2020-2024)</a:t>
          </a:r>
          <a:endParaRPr lang="en-IN" dirty="0"/>
        </a:p>
      </dgm:t>
    </dgm:pt>
    <dgm:pt modelId="{4CA87B81-0C7B-4913-986F-14D79414D3BB}" type="parTrans" cxnId="{F55B5A39-4513-44D4-83B4-F852D4185501}">
      <dgm:prSet/>
      <dgm:spPr/>
      <dgm:t>
        <a:bodyPr/>
        <a:lstStyle/>
        <a:p>
          <a:endParaRPr lang="en-IN"/>
        </a:p>
      </dgm:t>
    </dgm:pt>
    <dgm:pt modelId="{BF32C0EE-9F8F-4064-81F5-4EDA729685C2}" type="sibTrans" cxnId="{F55B5A39-4513-44D4-83B4-F852D4185501}">
      <dgm:prSet/>
      <dgm:spPr/>
      <dgm:t>
        <a:bodyPr/>
        <a:lstStyle/>
        <a:p>
          <a:endParaRPr lang="en-IN"/>
        </a:p>
      </dgm:t>
    </dgm:pt>
    <dgm:pt modelId="{2F9B8001-EFB1-43A1-A803-1A089AC7AF70}">
      <dgm:prSet phldrT="[Text]"/>
      <dgm:spPr/>
      <dgm:t>
        <a:bodyPr/>
        <a:lstStyle/>
        <a:p>
          <a:r>
            <a:rPr lang="en-IN" b="1" i="0"/>
            <a:t>Yearly Product Performance Breakdown</a:t>
          </a:r>
          <a:endParaRPr lang="en-IN" dirty="0"/>
        </a:p>
      </dgm:t>
    </dgm:pt>
    <dgm:pt modelId="{61520D61-BC80-496D-8537-1B4A7C2BF4B0}" type="parTrans" cxnId="{7890CEE8-0AAC-4A30-8F13-01CC42FDA3C1}">
      <dgm:prSet/>
      <dgm:spPr/>
      <dgm:t>
        <a:bodyPr/>
        <a:lstStyle/>
        <a:p>
          <a:endParaRPr lang="en-IN"/>
        </a:p>
      </dgm:t>
    </dgm:pt>
    <dgm:pt modelId="{17521D1A-268B-41F7-B178-27C2D784362A}" type="sibTrans" cxnId="{7890CEE8-0AAC-4A30-8F13-01CC42FDA3C1}">
      <dgm:prSet/>
      <dgm:spPr/>
      <dgm:t>
        <a:bodyPr/>
        <a:lstStyle/>
        <a:p>
          <a:endParaRPr lang="en-IN"/>
        </a:p>
      </dgm:t>
    </dgm:pt>
    <dgm:pt modelId="{AEA37D58-4F1F-42AE-B6A7-8AB8C121CDEE}">
      <dgm:prSet phldrT="[Text]"/>
      <dgm:spPr/>
      <dgm:t>
        <a:bodyPr/>
        <a:lstStyle/>
        <a:p>
          <a:r>
            <a:rPr lang="en-IN" b="1" i="0"/>
            <a:t>Geographical Sales Analysis Overview</a:t>
          </a:r>
          <a:endParaRPr lang="en-IN" dirty="0"/>
        </a:p>
      </dgm:t>
    </dgm:pt>
    <dgm:pt modelId="{CB0F28D9-A4C7-4F10-A918-1CD5D8B65AC7}" type="parTrans" cxnId="{EEBBBBF3-1294-4C81-84DC-7FAE02FBC870}">
      <dgm:prSet/>
      <dgm:spPr/>
      <dgm:t>
        <a:bodyPr/>
        <a:lstStyle/>
        <a:p>
          <a:endParaRPr lang="en-IN"/>
        </a:p>
      </dgm:t>
    </dgm:pt>
    <dgm:pt modelId="{06405A83-AFCA-4EAD-A9E1-A86B3720ECB7}" type="sibTrans" cxnId="{EEBBBBF3-1294-4C81-84DC-7FAE02FBC870}">
      <dgm:prSet/>
      <dgm:spPr/>
      <dgm:t>
        <a:bodyPr/>
        <a:lstStyle/>
        <a:p>
          <a:endParaRPr lang="en-IN"/>
        </a:p>
      </dgm:t>
    </dgm:pt>
    <dgm:pt modelId="{8A613991-B70D-4724-9836-E03DB8A982E4}">
      <dgm:prSet phldrT="[Text]"/>
      <dgm:spPr/>
      <dgm:t>
        <a:bodyPr/>
        <a:lstStyle/>
        <a:p>
          <a:r>
            <a:rPr lang="en-US" b="1" i="0"/>
            <a:t>Yearly Sales by Country Analysis</a:t>
          </a:r>
          <a:endParaRPr lang="en-IN" dirty="0"/>
        </a:p>
      </dgm:t>
    </dgm:pt>
    <dgm:pt modelId="{6EF29BC9-FC33-41BE-ABFA-184C96C8054D}" type="parTrans" cxnId="{C71099AC-E213-437F-9481-EEBB81BE78A3}">
      <dgm:prSet/>
      <dgm:spPr/>
      <dgm:t>
        <a:bodyPr/>
        <a:lstStyle/>
        <a:p>
          <a:endParaRPr lang="en-IN"/>
        </a:p>
      </dgm:t>
    </dgm:pt>
    <dgm:pt modelId="{A79D7C31-D010-4A05-9B5D-E94557B2BE38}" type="sibTrans" cxnId="{C71099AC-E213-437F-9481-EEBB81BE78A3}">
      <dgm:prSet/>
      <dgm:spPr/>
      <dgm:t>
        <a:bodyPr/>
        <a:lstStyle/>
        <a:p>
          <a:endParaRPr lang="en-IN"/>
        </a:p>
      </dgm:t>
    </dgm:pt>
    <dgm:pt modelId="{4B033910-1217-478C-86D5-E4813E41C0B8}">
      <dgm:prSet phldrT="[Text]"/>
      <dgm:spPr/>
      <dgm:t>
        <a:bodyPr/>
        <a:lstStyle/>
        <a:p>
          <a:r>
            <a:rPr lang="en-IN" b="1" i="0"/>
            <a:t>Summary of Key Findings</a:t>
          </a:r>
          <a:endParaRPr lang="en-IN" dirty="0"/>
        </a:p>
      </dgm:t>
    </dgm:pt>
    <dgm:pt modelId="{48D480B6-2D3B-40A7-8E20-C2E496CEAB7D}" type="parTrans" cxnId="{AE68351C-EF6C-4111-A250-4F3FE639F2E2}">
      <dgm:prSet/>
      <dgm:spPr/>
      <dgm:t>
        <a:bodyPr/>
        <a:lstStyle/>
        <a:p>
          <a:endParaRPr lang="en-IN"/>
        </a:p>
      </dgm:t>
    </dgm:pt>
    <dgm:pt modelId="{D9C272D5-52AC-45A4-B816-61EFFAFFD69E}" type="sibTrans" cxnId="{AE68351C-EF6C-4111-A250-4F3FE639F2E2}">
      <dgm:prSet/>
      <dgm:spPr/>
      <dgm:t>
        <a:bodyPr/>
        <a:lstStyle/>
        <a:p>
          <a:endParaRPr lang="en-IN"/>
        </a:p>
      </dgm:t>
    </dgm:pt>
    <dgm:pt modelId="{6F8066EB-52BB-46F4-B69B-4689BF56FBC3}">
      <dgm:prSet phldrT="[Text]"/>
      <dgm:spPr/>
      <dgm:t>
        <a:bodyPr/>
        <a:lstStyle/>
        <a:p>
          <a:r>
            <a:rPr lang="en-IN" b="1" i="0"/>
            <a:t>Implications for Future Strategies</a:t>
          </a:r>
          <a:endParaRPr lang="en-IN" dirty="0"/>
        </a:p>
      </dgm:t>
    </dgm:pt>
    <dgm:pt modelId="{E55235D5-AA64-454D-B043-64BBA326A8DF}" type="parTrans" cxnId="{DB6C41DD-A197-4411-A93B-94719D15BAEB}">
      <dgm:prSet/>
      <dgm:spPr/>
      <dgm:t>
        <a:bodyPr/>
        <a:lstStyle/>
        <a:p>
          <a:endParaRPr lang="en-IN"/>
        </a:p>
      </dgm:t>
    </dgm:pt>
    <dgm:pt modelId="{E589D425-F2F4-430A-AADB-32AB1792F7F2}" type="sibTrans" cxnId="{DB6C41DD-A197-4411-A93B-94719D15BAEB}">
      <dgm:prSet/>
      <dgm:spPr/>
      <dgm:t>
        <a:bodyPr/>
        <a:lstStyle/>
        <a:p>
          <a:endParaRPr lang="en-IN"/>
        </a:p>
      </dgm:t>
    </dgm:pt>
    <dgm:pt modelId="{C33056EF-40E6-4B6D-802F-9712C1873A71}" type="pres">
      <dgm:prSet presAssocID="{13F019A5-0266-4CD8-A159-4A6136F3358F}" presName="diagram" presStyleCnt="0">
        <dgm:presLayoutVars>
          <dgm:dir/>
          <dgm:resizeHandles val="exact"/>
        </dgm:presLayoutVars>
      </dgm:prSet>
      <dgm:spPr/>
    </dgm:pt>
    <dgm:pt modelId="{3C67F3D3-2514-414B-90D3-0463411397E0}" type="pres">
      <dgm:prSet presAssocID="{4604B31E-EE32-4248-820B-DEE32992E621}" presName="node" presStyleLbl="node1" presStyleIdx="0" presStyleCnt="10">
        <dgm:presLayoutVars>
          <dgm:bulletEnabled val="1"/>
        </dgm:presLayoutVars>
      </dgm:prSet>
      <dgm:spPr/>
    </dgm:pt>
    <dgm:pt modelId="{C133D012-13E3-4E15-A9AC-52BB13A28D09}" type="pres">
      <dgm:prSet presAssocID="{F7F9B73C-AA09-4F7E-81E7-12F96C6054DA}" presName="sibTrans" presStyleCnt="0"/>
      <dgm:spPr/>
    </dgm:pt>
    <dgm:pt modelId="{EB5CA019-2B07-4077-8E2B-E358308DEF76}" type="pres">
      <dgm:prSet presAssocID="{15E9293E-9FB9-462D-8CA9-0B89471B03C7}" presName="node" presStyleLbl="node1" presStyleIdx="1" presStyleCnt="10">
        <dgm:presLayoutVars>
          <dgm:bulletEnabled val="1"/>
        </dgm:presLayoutVars>
      </dgm:prSet>
      <dgm:spPr/>
    </dgm:pt>
    <dgm:pt modelId="{CEC90518-8B47-4867-9458-79923AD2ADB0}" type="pres">
      <dgm:prSet presAssocID="{8816C458-3DC2-4B52-A619-F4ABB53A4AF0}" presName="sibTrans" presStyleCnt="0"/>
      <dgm:spPr/>
    </dgm:pt>
    <dgm:pt modelId="{22143C77-90A2-47E0-BD3D-193787EB217F}" type="pres">
      <dgm:prSet presAssocID="{AC194E2B-628D-491E-9825-70D4A10BAC6C}" presName="node" presStyleLbl="node1" presStyleIdx="2" presStyleCnt="10">
        <dgm:presLayoutVars>
          <dgm:bulletEnabled val="1"/>
        </dgm:presLayoutVars>
      </dgm:prSet>
      <dgm:spPr/>
    </dgm:pt>
    <dgm:pt modelId="{F564F223-2B8B-4BDA-997A-0875B918F7AE}" type="pres">
      <dgm:prSet presAssocID="{31E74D89-8722-4303-91D3-0A098740BC50}" presName="sibTrans" presStyleCnt="0"/>
      <dgm:spPr/>
    </dgm:pt>
    <dgm:pt modelId="{CAC39708-6661-4433-A7EE-438B0F2B1D05}" type="pres">
      <dgm:prSet presAssocID="{2AEE1F7B-6F80-4C81-82E4-F1A24BF6E998}" presName="node" presStyleLbl="node1" presStyleIdx="3" presStyleCnt="10">
        <dgm:presLayoutVars>
          <dgm:bulletEnabled val="1"/>
        </dgm:presLayoutVars>
      </dgm:prSet>
      <dgm:spPr/>
    </dgm:pt>
    <dgm:pt modelId="{1F3A3A7C-01A7-4CF6-BD4A-A38E799B57A8}" type="pres">
      <dgm:prSet presAssocID="{E20BA8E5-7267-4422-8ABB-71D5F6FEBD20}" presName="sibTrans" presStyleCnt="0"/>
      <dgm:spPr/>
    </dgm:pt>
    <dgm:pt modelId="{9DA0A36F-5B0B-4761-9177-DF0C87E579DE}" type="pres">
      <dgm:prSet presAssocID="{9FE64570-DCF2-4BF8-AFA8-513B3602AC6D}" presName="node" presStyleLbl="node1" presStyleIdx="4" presStyleCnt="10">
        <dgm:presLayoutVars>
          <dgm:bulletEnabled val="1"/>
        </dgm:presLayoutVars>
      </dgm:prSet>
      <dgm:spPr/>
    </dgm:pt>
    <dgm:pt modelId="{DEACEACD-8E27-420F-AC2E-7325E05B7F25}" type="pres">
      <dgm:prSet presAssocID="{BF32C0EE-9F8F-4064-81F5-4EDA729685C2}" presName="sibTrans" presStyleCnt="0"/>
      <dgm:spPr/>
    </dgm:pt>
    <dgm:pt modelId="{30A91332-3DC4-452B-9076-F51C0D36CF4B}" type="pres">
      <dgm:prSet presAssocID="{2F9B8001-EFB1-43A1-A803-1A089AC7AF70}" presName="node" presStyleLbl="node1" presStyleIdx="5" presStyleCnt="10">
        <dgm:presLayoutVars>
          <dgm:bulletEnabled val="1"/>
        </dgm:presLayoutVars>
      </dgm:prSet>
      <dgm:spPr/>
    </dgm:pt>
    <dgm:pt modelId="{8525A056-A900-4336-9508-29068C9AB220}" type="pres">
      <dgm:prSet presAssocID="{17521D1A-268B-41F7-B178-27C2D784362A}" presName="sibTrans" presStyleCnt="0"/>
      <dgm:spPr/>
    </dgm:pt>
    <dgm:pt modelId="{EF486938-72C5-4208-9C52-1DDB9447C0E1}" type="pres">
      <dgm:prSet presAssocID="{AEA37D58-4F1F-42AE-B6A7-8AB8C121CDEE}" presName="node" presStyleLbl="node1" presStyleIdx="6" presStyleCnt="10">
        <dgm:presLayoutVars>
          <dgm:bulletEnabled val="1"/>
        </dgm:presLayoutVars>
      </dgm:prSet>
      <dgm:spPr/>
    </dgm:pt>
    <dgm:pt modelId="{FE1EBAA6-36B9-4565-8D6C-A4D089320F4C}" type="pres">
      <dgm:prSet presAssocID="{06405A83-AFCA-4EAD-A9E1-A86B3720ECB7}" presName="sibTrans" presStyleCnt="0"/>
      <dgm:spPr/>
    </dgm:pt>
    <dgm:pt modelId="{ACFCBE5B-AFBC-4CBF-A85B-46FBEE6C4123}" type="pres">
      <dgm:prSet presAssocID="{8A613991-B70D-4724-9836-E03DB8A982E4}" presName="node" presStyleLbl="node1" presStyleIdx="7" presStyleCnt="10">
        <dgm:presLayoutVars>
          <dgm:bulletEnabled val="1"/>
        </dgm:presLayoutVars>
      </dgm:prSet>
      <dgm:spPr/>
    </dgm:pt>
    <dgm:pt modelId="{864459FF-9850-4AC1-806D-32FB9F9070C6}" type="pres">
      <dgm:prSet presAssocID="{A79D7C31-D010-4A05-9B5D-E94557B2BE38}" presName="sibTrans" presStyleCnt="0"/>
      <dgm:spPr/>
    </dgm:pt>
    <dgm:pt modelId="{204ED8D9-35B5-4DFD-89C0-A60707760F8C}" type="pres">
      <dgm:prSet presAssocID="{4B033910-1217-478C-86D5-E4813E41C0B8}" presName="node" presStyleLbl="node1" presStyleIdx="8" presStyleCnt="10">
        <dgm:presLayoutVars>
          <dgm:bulletEnabled val="1"/>
        </dgm:presLayoutVars>
      </dgm:prSet>
      <dgm:spPr/>
    </dgm:pt>
    <dgm:pt modelId="{492AFE80-5396-439A-BC28-38415D34D04B}" type="pres">
      <dgm:prSet presAssocID="{D9C272D5-52AC-45A4-B816-61EFFAFFD69E}" presName="sibTrans" presStyleCnt="0"/>
      <dgm:spPr/>
    </dgm:pt>
    <dgm:pt modelId="{E1A98818-F95D-444F-B4F9-E983A72E5FCB}" type="pres">
      <dgm:prSet presAssocID="{6F8066EB-52BB-46F4-B69B-4689BF56FBC3}" presName="node" presStyleLbl="node1" presStyleIdx="9" presStyleCnt="10">
        <dgm:presLayoutVars>
          <dgm:bulletEnabled val="1"/>
        </dgm:presLayoutVars>
      </dgm:prSet>
      <dgm:spPr/>
    </dgm:pt>
  </dgm:ptLst>
  <dgm:cxnLst>
    <dgm:cxn modelId="{AE68351C-EF6C-4111-A250-4F3FE639F2E2}" srcId="{13F019A5-0266-4CD8-A159-4A6136F3358F}" destId="{4B033910-1217-478C-86D5-E4813E41C0B8}" srcOrd="8" destOrd="0" parTransId="{48D480B6-2D3B-40A7-8E20-C2E496CEAB7D}" sibTransId="{D9C272D5-52AC-45A4-B816-61EFFAFFD69E}"/>
    <dgm:cxn modelId="{0A8B6821-F4C6-4F7C-95E2-0F626919A44F}" type="presOf" srcId="{6F8066EB-52BB-46F4-B69B-4689BF56FBC3}" destId="{E1A98818-F95D-444F-B4F9-E983A72E5FCB}" srcOrd="0" destOrd="0" presId="urn:microsoft.com/office/officeart/2005/8/layout/default"/>
    <dgm:cxn modelId="{5E395B22-A21B-465D-A936-522BDF1932BD}" type="presOf" srcId="{8A613991-B70D-4724-9836-E03DB8A982E4}" destId="{ACFCBE5B-AFBC-4CBF-A85B-46FBEE6C4123}" srcOrd="0" destOrd="0" presId="urn:microsoft.com/office/officeart/2005/8/layout/default"/>
    <dgm:cxn modelId="{26872827-5695-4AF3-AEF7-68720C9A4154}" type="presOf" srcId="{2F9B8001-EFB1-43A1-A803-1A089AC7AF70}" destId="{30A91332-3DC4-452B-9076-F51C0D36CF4B}" srcOrd="0" destOrd="0" presId="urn:microsoft.com/office/officeart/2005/8/layout/default"/>
    <dgm:cxn modelId="{F55B5A39-4513-44D4-83B4-F852D4185501}" srcId="{13F019A5-0266-4CD8-A159-4A6136F3358F}" destId="{9FE64570-DCF2-4BF8-AFA8-513B3602AC6D}" srcOrd="4" destOrd="0" parTransId="{4CA87B81-0C7B-4913-986F-14D79414D3BB}" sibTransId="{BF32C0EE-9F8F-4064-81F5-4EDA729685C2}"/>
    <dgm:cxn modelId="{5A29445C-B1BF-40C8-902B-264D424277B4}" type="presOf" srcId="{4B033910-1217-478C-86D5-E4813E41C0B8}" destId="{204ED8D9-35B5-4DFD-89C0-A60707760F8C}" srcOrd="0" destOrd="0" presId="urn:microsoft.com/office/officeart/2005/8/layout/default"/>
    <dgm:cxn modelId="{8FDE8A47-5404-46D7-A2A1-EF461A63EEF4}" srcId="{13F019A5-0266-4CD8-A159-4A6136F3358F}" destId="{2AEE1F7B-6F80-4C81-82E4-F1A24BF6E998}" srcOrd="3" destOrd="0" parTransId="{BE9BEFA7-A668-4DC8-8A65-E2A808AA286A}" sibTransId="{E20BA8E5-7267-4422-8ABB-71D5F6FEBD20}"/>
    <dgm:cxn modelId="{7F390F4D-1B5A-49DA-8CA1-E10A147DDFE4}" srcId="{13F019A5-0266-4CD8-A159-4A6136F3358F}" destId="{4604B31E-EE32-4248-820B-DEE32992E621}" srcOrd="0" destOrd="0" parTransId="{00F08226-8371-44E9-BA81-4A1673D4CA14}" sibTransId="{F7F9B73C-AA09-4F7E-81E7-12F96C6054DA}"/>
    <dgm:cxn modelId="{2ADF9F71-1D27-4995-ACF3-4C9474168C7D}" srcId="{13F019A5-0266-4CD8-A159-4A6136F3358F}" destId="{15E9293E-9FB9-462D-8CA9-0B89471B03C7}" srcOrd="1" destOrd="0" parTransId="{B67B6B02-504E-43FE-9D57-52F2D94DCA22}" sibTransId="{8816C458-3DC2-4B52-A619-F4ABB53A4AF0}"/>
    <dgm:cxn modelId="{A8D2AE55-1FBD-426F-A165-E4D9C2DABE05}" type="presOf" srcId="{13F019A5-0266-4CD8-A159-4A6136F3358F}" destId="{C33056EF-40E6-4B6D-802F-9712C1873A71}" srcOrd="0" destOrd="0" presId="urn:microsoft.com/office/officeart/2005/8/layout/default"/>
    <dgm:cxn modelId="{C9C32E8C-B494-46CD-9CE6-86125C0E2B53}" type="presOf" srcId="{4604B31E-EE32-4248-820B-DEE32992E621}" destId="{3C67F3D3-2514-414B-90D3-0463411397E0}" srcOrd="0" destOrd="0" presId="urn:microsoft.com/office/officeart/2005/8/layout/default"/>
    <dgm:cxn modelId="{C71099AC-E213-437F-9481-EEBB81BE78A3}" srcId="{13F019A5-0266-4CD8-A159-4A6136F3358F}" destId="{8A613991-B70D-4724-9836-E03DB8A982E4}" srcOrd="7" destOrd="0" parTransId="{6EF29BC9-FC33-41BE-ABFA-184C96C8054D}" sibTransId="{A79D7C31-D010-4A05-9B5D-E94557B2BE38}"/>
    <dgm:cxn modelId="{3C3EE1C5-E281-4076-ADED-6448FA3AFDDD}" type="presOf" srcId="{2AEE1F7B-6F80-4C81-82E4-F1A24BF6E998}" destId="{CAC39708-6661-4433-A7EE-438B0F2B1D05}" srcOrd="0" destOrd="0" presId="urn:microsoft.com/office/officeart/2005/8/layout/default"/>
    <dgm:cxn modelId="{DB6C41DD-A197-4411-A93B-94719D15BAEB}" srcId="{13F019A5-0266-4CD8-A159-4A6136F3358F}" destId="{6F8066EB-52BB-46F4-B69B-4689BF56FBC3}" srcOrd="9" destOrd="0" parTransId="{E55235D5-AA64-454D-B043-64BBA326A8DF}" sibTransId="{E589D425-F2F4-430A-AADB-32AB1792F7F2}"/>
    <dgm:cxn modelId="{8EEFE5E1-09C9-4873-8184-064EDDD376EB}" type="presOf" srcId="{15E9293E-9FB9-462D-8CA9-0B89471B03C7}" destId="{EB5CA019-2B07-4077-8E2B-E358308DEF76}" srcOrd="0" destOrd="0" presId="urn:microsoft.com/office/officeart/2005/8/layout/default"/>
    <dgm:cxn modelId="{EFAB99E4-0FE7-4A0D-A830-9604953C0382}" type="presOf" srcId="{AEA37D58-4F1F-42AE-B6A7-8AB8C121CDEE}" destId="{EF486938-72C5-4208-9C52-1DDB9447C0E1}" srcOrd="0" destOrd="0" presId="urn:microsoft.com/office/officeart/2005/8/layout/default"/>
    <dgm:cxn modelId="{B49F8FE8-1263-4AA0-A46C-61F7DDD84F1F}" type="presOf" srcId="{AC194E2B-628D-491E-9825-70D4A10BAC6C}" destId="{22143C77-90A2-47E0-BD3D-193787EB217F}" srcOrd="0" destOrd="0" presId="urn:microsoft.com/office/officeart/2005/8/layout/default"/>
    <dgm:cxn modelId="{7890CEE8-0AAC-4A30-8F13-01CC42FDA3C1}" srcId="{13F019A5-0266-4CD8-A159-4A6136F3358F}" destId="{2F9B8001-EFB1-43A1-A803-1A089AC7AF70}" srcOrd="5" destOrd="0" parTransId="{61520D61-BC80-496D-8537-1B4A7C2BF4B0}" sibTransId="{17521D1A-268B-41F7-B178-27C2D784362A}"/>
    <dgm:cxn modelId="{96F9A5F3-7FC8-4CAE-998A-38758308511D}" type="presOf" srcId="{9FE64570-DCF2-4BF8-AFA8-513B3602AC6D}" destId="{9DA0A36F-5B0B-4761-9177-DF0C87E579DE}" srcOrd="0" destOrd="0" presId="urn:microsoft.com/office/officeart/2005/8/layout/default"/>
    <dgm:cxn modelId="{EEBBBBF3-1294-4C81-84DC-7FAE02FBC870}" srcId="{13F019A5-0266-4CD8-A159-4A6136F3358F}" destId="{AEA37D58-4F1F-42AE-B6A7-8AB8C121CDEE}" srcOrd="6" destOrd="0" parTransId="{CB0F28D9-A4C7-4F10-A918-1CD5D8B65AC7}" sibTransId="{06405A83-AFCA-4EAD-A9E1-A86B3720ECB7}"/>
    <dgm:cxn modelId="{9FCA30FB-486F-421E-8CCD-7050E1ADF647}" srcId="{13F019A5-0266-4CD8-A159-4A6136F3358F}" destId="{AC194E2B-628D-491E-9825-70D4A10BAC6C}" srcOrd="2" destOrd="0" parTransId="{F66710CB-7261-483F-856F-8FBBFFF7919F}" sibTransId="{31E74D89-8722-4303-91D3-0A098740BC50}"/>
    <dgm:cxn modelId="{C2313600-4C1D-40AE-83F0-53A87036061D}" type="presParOf" srcId="{C33056EF-40E6-4B6D-802F-9712C1873A71}" destId="{3C67F3D3-2514-414B-90D3-0463411397E0}" srcOrd="0" destOrd="0" presId="urn:microsoft.com/office/officeart/2005/8/layout/default"/>
    <dgm:cxn modelId="{0161F251-0269-4815-80B4-FC4E9F88F6AC}" type="presParOf" srcId="{C33056EF-40E6-4B6D-802F-9712C1873A71}" destId="{C133D012-13E3-4E15-A9AC-52BB13A28D09}" srcOrd="1" destOrd="0" presId="urn:microsoft.com/office/officeart/2005/8/layout/default"/>
    <dgm:cxn modelId="{BDF570E2-1CC3-4EAF-B662-C7957EA5D8C5}" type="presParOf" srcId="{C33056EF-40E6-4B6D-802F-9712C1873A71}" destId="{EB5CA019-2B07-4077-8E2B-E358308DEF76}" srcOrd="2" destOrd="0" presId="urn:microsoft.com/office/officeart/2005/8/layout/default"/>
    <dgm:cxn modelId="{E43F7F7F-2C3A-413C-82F4-7250D0FD2AD5}" type="presParOf" srcId="{C33056EF-40E6-4B6D-802F-9712C1873A71}" destId="{CEC90518-8B47-4867-9458-79923AD2ADB0}" srcOrd="3" destOrd="0" presId="urn:microsoft.com/office/officeart/2005/8/layout/default"/>
    <dgm:cxn modelId="{9353ABBF-87B7-42C0-9DCF-CF723980652A}" type="presParOf" srcId="{C33056EF-40E6-4B6D-802F-9712C1873A71}" destId="{22143C77-90A2-47E0-BD3D-193787EB217F}" srcOrd="4" destOrd="0" presId="urn:microsoft.com/office/officeart/2005/8/layout/default"/>
    <dgm:cxn modelId="{861F7899-D6C8-4F86-85B5-FAB133DFBB99}" type="presParOf" srcId="{C33056EF-40E6-4B6D-802F-9712C1873A71}" destId="{F564F223-2B8B-4BDA-997A-0875B918F7AE}" srcOrd="5" destOrd="0" presId="urn:microsoft.com/office/officeart/2005/8/layout/default"/>
    <dgm:cxn modelId="{687515DB-7A23-4B8F-8908-D771C24D50A0}" type="presParOf" srcId="{C33056EF-40E6-4B6D-802F-9712C1873A71}" destId="{CAC39708-6661-4433-A7EE-438B0F2B1D05}" srcOrd="6" destOrd="0" presId="urn:microsoft.com/office/officeart/2005/8/layout/default"/>
    <dgm:cxn modelId="{238FF8F8-1346-4C4C-B568-1761E21B6DDB}" type="presParOf" srcId="{C33056EF-40E6-4B6D-802F-9712C1873A71}" destId="{1F3A3A7C-01A7-4CF6-BD4A-A38E799B57A8}" srcOrd="7" destOrd="0" presId="urn:microsoft.com/office/officeart/2005/8/layout/default"/>
    <dgm:cxn modelId="{A7E54680-3F26-4DB4-BB2C-0E41EFC6877D}" type="presParOf" srcId="{C33056EF-40E6-4B6D-802F-9712C1873A71}" destId="{9DA0A36F-5B0B-4761-9177-DF0C87E579DE}" srcOrd="8" destOrd="0" presId="urn:microsoft.com/office/officeart/2005/8/layout/default"/>
    <dgm:cxn modelId="{252C09C9-D546-4D75-8B14-979624638D1B}" type="presParOf" srcId="{C33056EF-40E6-4B6D-802F-9712C1873A71}" destId="{DEACEACD-8E27-420F-AC2E-7325E05B7F25}" srcOrd="9" destOrd="0" presId="urn:microsoft.com/office/officeart/2005/8/layout/default"/>
    <dgm:cxn modelId="{6C7BC548-B820-4375-A702-4A666DF9D99C}" type="presParOf" srcId="{C33056EF-40E6-4B6D-802F-9712C1873A71}" destId="{30A91332-3DC4-452B-9076-F51C0D36CF4B}" srcOrd="10" destOrd="0" presId="urn:microsoft.com/office/officeart/2005/8/layout/default"/>
    <dgm:cxn modelId="{E7538FA9-5508-480D-B858-B829294CE991}" type="presParOf" srcId="{C33056EF-40E6-4B6D-802F-9712C1873A71}" destId="{8525A056-A900-4336-9508-29068C9AB220}" srcOrd="11" destOrd="0" presId="urn:microsoft.com/office/officeart/2005/8/layout/default"/>
    <dgm:cxn modelId="{0029F2E8-0DE5-460D-906A-8C4F853A068F}" type="presParOf" srcId="{C33056EF-40E6-4B6D-802F-9712C1873A71}" destId="{EF486938-72C5-4208-9C52-1DDB9447C0E1}" srcOrd="12" destOrd="0" presId="urn:microsoft.com/office/officeart/2005/8/layout/default"/>
    <dgm:cxn modelId="{693E9D5B-36CE-4571-860E-4D702D404704}" type="presParOf" srcId="{C33056EF-40E6-4B6D-802F-9712C1873A71}" destId="{FE1EBAA6-36B9-4565-8D6C-A4D089320F4C}" srcOrd="13" destOrd="0" presId="urn:microsoft.com/office/officeart/2005/8/layout/default"/>
    <dgm:cxn modelId="{39B7C1EB-497D-4FDE-8440-D570C1C1D812}" type="presParOf" srcId="{C33056EF-40E6-4B6D-802F-9712C1873A71}" destId="{ACFCBE5B-AFBC-4CBF-A85B-46FBEE6C4123}" srcOrd="14" destOrd="0" presId="urn:microsoft.com/office/officeart/2005/8/layout/default"/>
    <dgm:cxn modelId="{0A09443F-0566-416A-BDA1-FEC15F4036C0}" type="presParOf" srcId="{C33056EF-40E6-4B6D-802F-9712C1873A71}" destId="{864459FF-9850-4AC1-806D-32FB9F9070C6}" srcOrd="15" destOrd="0" presId="urn:microsoft.com/office/officeart/2005/8/layout/default"/>
    <dgm:cxn modelId="{8B6F84D8-70C1-476F-BCB2-E231C683A2B2}" type="presParOf" srcId="{C33056EF-40E6-4B6D-802F-9712C1873A71}" destId="{204ED8D9-35B5-4DFD-89C0-A60707760F8C}" srcOrd="16" destOrd="0" presId="urn:microsoft.com/office/officeart/2005/8/layout/default"/>
    <dgm:cxn modelId="{0FE00A01-879E-4405-A863-DCCD2A8867EB}" type="presParOf" srcId="{C33056EF-40E6-4B6D-802F-9712C1873A71}" destId="{492AFE80-5396-439A-BC28-38415D34D04B}" srcOrd="17" destOrd="0" presId="urn:microsoft.com/office/officeart/2005/8/layout/default"/>
    <dgm:cxn modelId="{80BB526E-98A4-4A93-947F-703D65F1695A}" type="presParOf" srcId="{C33056EF-40E6-4B6D-802F-9712C1873A71}" destId="{E1A98818-F95D-444F-B4F9-E983A72E5FCB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389F11-AA59-41CD-9DB6-4BEF8CF7E802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7E2C92A1-916D-4BBC-858C-A27D04F0D2E7}">
      <dgm:prSet phldrT="[Text]"/>
      <dgm:spPr/>
      <dgm:t>
        <a:bodyPr/>
        <a:lstStyle/>
        <a:p>
          <a:r>
            <a:rPr lang="en-US" b="1" i="0" dirty="0"/>
            <a:t>Consistent peak sales in December</a:t>
          </a:r>
          <a:endParaRPr lang="en-IN" dirty="0"/>
        </a:p>
      </dgm:t>
    </dgm:pt>
    <dgm:pt modelId="{26C59507-7719-4D31-A499-B174A4B6342D}" type="parTrans" cxnId="{9813F0DE-5A3D-4845-8CD6-BF8F4861F3CD}">
      <dgm:prSet/>
      <dgm:spPr/>
      <dgm:t>
        <a:bodyPr/>
        <a:lstStyle/>
        <a:p>
          <a:endParaRPr lang="en-IN"/>
        </a:p>
      </dgm:t>
    </dgm:pt>
    <dgm:pt modelId="{0EE392DC-9FDA-44BE-BEB6-186067B8967E}" type="sibTrans" cxnId="{9813F0DE-5A3D-4845-8CD6-BF8F4861F3CD}">
      <dgm:prSet/>
      <dgm:spPr/>
      <dgm:t>
        <a:bodyPr/>
        <a:lstStyle/>
        <a:p>
          <a:endParaRPr lang="en-IN"/>
        </a:p>
      </dgm:t>
    </dgm:pt>
    <dgm:pt modelId="{03FC2F4C-9897-4AF1-8F24-CEBE47C02FA3}">
      <dgm:prSet phldrT="[Text]"/>
      <dgm:spPr/>
      <dgm:t>
        <a:bodyPr/>
        <a:lstStyle/>
        <a:p>
          <a:r>
            <a:rPr lang="en-US" b="1" i="0" dirty="0"/>
            <a:t>Accessories as a dominant product category</a:t>
          </a:r>
          <a:endParaRPr lang="en-IN" dirty="0"/>
        </a:p>
      </dgm:t>
    </dgm:pt>
    <dgm:pt modelId="{9E210BD2-B5A4-4889-BA70-2161DC292B80}" type="parTrans" cxnId="{78A9C655-456B-4455-A46F-4A6CC9437F4A}">
      <dgm:prSet/>
      <dgm:spPr/>
      <dgm:t>
        <a:bodyPr/>
        <a:lstStyle/>
        <a:p>
          <a:endParaRPr lang="en-IN"/>
        </a:p>
      </dgm:t>
    </dgm:pt>
    <dgm:pt modelId="{379F294E-61C9-4A8A-9445-4405D3E0F6EF}" type="sibTrans" cxnId="{78A9C655-456B-4455-A46F-4A6CC9437F4A}">
      <dgm:prSet/>
      <dgm:spPr/>
      <dgm:t>
        <a:bodyPr/>
        <a:lstStyle/>
        <a:p>
          <a:endParaRPr lang="en-IN"/>
        </a:p>
      </dgm:t>
    </dgm:pt>
    <dgm:pt modelId="{CBBC03A6-7DF1-4574-9E13-FA61EBF62B6F}">
      <dgm:prSet phldrT="[Text]"/>
      <dgm:spPr/>
      <dgm:t>
        <a:bodyPr/>
        <a:lstStyle/>
        <a:p>
          <a:r>
            <a:rPr lang="en-IN" b="1" i="0" dirty="0"/>
            <a:t>Varied geographical performance</a:t>
          </a:r>
          <a:endParaRPr lang="en-IN" dirty="0"/>
        </a:p>
      </dgm:t>
    </dgm:pt>
    <dgm:pt modelId="{FBF5346E-1F39-41D6-AAD5-C06807888D16}" type="parTrans" cxnId="{116EB306-4E4A-44AE-A357-3FC44C05530F}">
      <dgm:prSet/>
      <dgm:spPr/>
      <dgm:t>
        <a:bodyPr/>
        <a:lstStyle/>
        <a:p>
          <a:endParaRPr lang="en-IN"/>
        </a:p>
      </dgm:t>
    </dgm:pt>
    <dgm:pt modelId="{3C2E08A5-1287-46E0-94C5-CC828AD1B52A}" type="sibTrans" cxnId="{116EB306-4E4A-44AE-A357-3FC44C05530F}">
      <dgm:prSet/>
      <dgm:spPr/>
      <dgm:t>
        <a:bodyPr/>
        <a:lstStyle/>
        <a:p>
          <a:endParaRPr lang="en-IN"/>
        </a:p>
      </dgm:t>
    </dgm:pt>
    <dgm:pt modelId="{A791ED17-0061-4E02-9D71-16C1FFCAA68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Sales data indicates that December consistently shows peak sales across multiple years.</a:t>
          </a:r>
          <a:endParaRPr lang="en-IN"/>
        </a:p>
      </dgm:t>
    </dgm:pt>
    <dgm:pt modelId="{88D61616-E9FB-4264-8346-D994ED8C3274}" type="parTrans" cxnId="{226A557D-A420-4CA3-9ACC-1F6FD9733D55}">
      <dgm:prSet/>
      <dgm:spPr/>
      <dgm:t>
        <a:bodyPr/>
        <a:lstStyle/>
        <a:p>
          <a:endParaRPr lang="en-IN"/>
        </a:p>
      </dgm:t>
    </dgm:pt>
    <dgm:pt modelId="{00682DB8-F1EC-48BF-B78A-200527CA20E9}" type="sibTrans" cxnId="{226A557D-A420-4CA3-9ACC-1F6FD9733D55}">
      <dgm:prSet/>
      <dgm:spPr/>
      <dgm:t>
        <a:bodyPr/>
        <a:lstStyle/>
        <a:p>
          <a:endParaRPr lang="en-IN"/>
        </a:p>
      </dgm:t>
    </dgm:pt>
    <dgm:pt modelId="{DC398E4B-EEE8-40F0-A985-132FDEFA3AC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Accessories are emerging as a leading product category, reflecting changing consumer preferences.</a:t>
          </a:r>
          <a:endParaRPr lang="en-IN" dirty="0"/>
        </a:p>
      </dgm:t>
    </dgm:pt>
    <dgm:pt modelId="{4BD45F8F-D115-4147-AFCE-57066769310A}" type="parTrans" cxnId="{35D4DD2F-7D27-4CA0-A1CE-E7CDFDCA627C}">
      <dgm:prSet/>
      <dgm:spPr/>
      <dgm:t>
        <a:bodyPr/>
        <a:lstStyle/>
        <a:p>
          <a:endParaRPr lang="en-IN"/>
        </a:p>
      </dgm:t>
    </dgm:pt>
    <dgm:pt modelId="{40DAE8B2-2F17-4141-BC61-E6A55610A163}" type="sibTrans" cxnId="{35D4DD2F-7D27-4CA0-A1CE-E7CDFDCA627C}">
      <dgm:prSet/>
      <dgm:spPr/>
      <dgm:t>
        <a:bodyPr/>
        <a:lstStyle/>
        <a:p>
          <a:endParaRPr lang="en-IN"/>
        </a:p>
      </dgm:t>
    </dgm:pt>
    <dgm:pt modelId="{1DC36015-16C3-4A62-B69D-B9747A452E7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Sales performance varies by geography, with certain countries leading in sales figures.</a:t>
          </a:r>
          <a:endParaRPr lang="en-IN" dirty="0"/>
        </a:p>
      </dgm:t>
    </dgm:pt>
    <dgm:pt modelId="{D3F3E2B0-D521-4ACC-9CA6-458908F74191}" type="parTrans" cxnId="{877CBE82-6353-4F58-8068-2D03CDC18896}">
      <dgm:prSet/>
      <dgm:spPr/>
      <dgm:t>
        <a:bodyPr/>
        <a:lstStyle/>
        <a:p>
          <a:endParaRPr lang="en-IN"/>
        </a:p>
      </dgm:t>
    </dgm:pt>
    <dgm:pt modelId="{FD7109D7-51A9-4771-9905-0129AD172871}" type="sibTrans" cxnId="{877CBE82-6353-4F58-8068-2D03CDC18896}">
      <dgm:prSet/>
      <dgm:spPr/>
      <dgm:t>
        <a:bodyPr/>
        <a:lstStyle/>
        <a:p>
          <a:endParaRPr lang="en-IN"/>
        </a:p>
      </dgm:t>
    </dgm:pt>
    <dgm:pt modelId="{4ADCE6D4-B8E0-43C7-8705-029D68DC6A8D}">
      <dgm:prSet phldrT="[Text]"/>
      <dgm:spPr/>
      <dgm:t>
        <a:bodyPr/>
        <a:lstStyle/>
        <a:p>
          <a:r>
            <a:rPr lang="en-US" b="1" i="0"/>
            <a:t>Implications for product strategy and marketing</a:t>
          </a:r>
          <a:endParaRPr lang="en-IN" dirty="0"/>
        </a:p>
      </dgm:t>
    </dgm:pt>
    <dgm:pt modelId="{402D59EC-2CE3-4B66-A3A2-993525F38785}" type="parTrans" cxnId="{A249ED00-0208-4FA8-88D9-673F5EB0CCFE}">
      <dgm:prSet/>
      <dgm:spPr/>
      <dgm:t>
        <a:bodyPr/>
        <a:lstStyle/>
        <a:p>
          <a:endParaRPr lang="en-IN"/>
        </a:p>
      </dgm:t>
    </dgm:pt>
    <dgm:pt modelId="{2E571323-39B8-4C3D-B39A-8ABB518EEFEE}" type="sibTrans" cxnId="{A249ED00-0208-4FA8-88D9-673F5EB0CCFE}">
      <dgm:prSet/>
      <dgm:spPr/>
      <dgm:t>
        <a:bodyPr/>
        <a:lstStyle/>
        <a:p>
          <a:endParaRPr lang="en-IN"/>
        </a:p>
      </dgm:t>
    </dgm:pt>
    <dgm:pt modelId="{D47E44F6-53D5-4E3D-A278-4E6DED35ED4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These findings have important implications for shaping product strategy and marketing approaches.</a:t>
          </a:r>
          <a:endParaRPr lang="en-IN" dirty="0"/>
        </a:p>
      </dgm:t>
    </dgm:pt>
    <dgm:pt modelId="{62845F4B-6382-42D8-8F37-6238AC8CD9A7}" type="parTrans" cxnId="{AFC3531C-EA87-43B3-914A-6A6C0F651609}">
      <dgm:prSet/>
      <dgm:spPr/>
      <dgm:t>
        <a:bodyPr/>
        <a:lstStyle/>
        <a:p>
          <a:endParaRPr lang="en-IN"/>
        </a:p>
      </dgm:t>
    </dgm:pt>
    <dgm:pt modelId="{8194292D-3698-46DB-A40A-E8EB50656F02}" type="sibTrans" cxnId="{AFC3531C-EA87-43B3-914A-6A6C0F651609}">
      <dgm:prSet/>
      <dgm:spPr/>
      <dgm:t>
        <a:bodyPr/>
        <a:lstStyle/>
        <a:p>
          <a:endParaRPr lang="en-IN"/>
        </a:p>
      </dgm:t>
    </dgm:pt>
    <dgm:pt modelId="{49B921B5-D561-493B-BA8F-F541DBCE66A3}" type="pres">
      <dgm:prSet presAssocID="{D8389F11-AA59-41CD-9DB6-4BEF8CF7E802}" presName="Name0" presStyleCnt="0">
        <dgm:presLayoutVars>
          <dgm:dir/>
          <dgm:resizeHandles val="exact"/>
        </dgm:presLayoutVars>
      </dgm:prSet>
      <dgm:spPr/>
    </dgm:pt>
    <dgm:pt modelId="{0D39974C-C329-40D1-A0E5-3C7BA2412D86}" type="pres">
      <dgm:prSet presAssocID="{D8389F11-AA59-41CD-9DB6-4BEF8CF7E802}" presName="bkgdShp" presStyleLbl="alignAccFollowNode1" presStyleIdx="0" presStyleCnt="1"/>
      <dgm:spPr/>
    </dgm:pt>
    <dgm:pt modelId="{95A9B0A9-F906-4979-8A7B-25FFFAA03121}" type="pres">
      <dgm:prSet presAssocID="{D8389F11-AA59-41CD-9DB6-4BEF8CF7E802}" presName="linComp" presStyleCnt="0"/>
      <dgm:spPr/>
    </dgm:pt>
    <dgm:pt modelId="{DA8BFEC1-18D2-4ADA-A257-9243EEBE4DC0}" type="pres">
      <dgm:prSet presAssocID="{7E2C92A1-916D-4BBC-858C-A27D04F0D2E7}" presName="compNode" presStyleCnt="0"/>
      <dgm:spPr/>
    </dgm:pt>
    <dgm:pt modelId="{2101BAE2-11C1-49FC-AB70-E3E2FEDD801A}" type="pres">
      <dgm:prSet presAssocID="{7E2C92A1-916D-4BBC-858C-A27D04F0D2E7}" presName="node" presStyleLbl="node1" presStyleIdx="0" presStyleCnt="4">
        <dgm:presLayoutVars>
          <dgm:bulletEnabled val="1"/>
        </dgm:presLayoutVars>
      </dgm:prSet>
      <dgm:spPr/>
    </dgm:pt>
    <dgm:pt modelId="{46AAA494-6668-4C32-8BAF-70F21066CF5B}" type="pres">
      <dgm:prSet presAssocID="{7E2C92A1-916D-4BBC-858C-A27D04F0D2E7}" presName="invisiNode" presStyleLbl="node1" presStyleIdx="0" presStyleCnt="4"/>
      <dgm:spPr/>
    </dgm:pt>
    <dgm:pt modelId="{74489285-DB7F-4229-B709-66230AC0805D}" type="pres">
      <dgm:prSet presAssocID="{7E2C92A1-916D-4BBC-858C-A27D04F0D2E7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6000" b="-6000"/>
          </a:stretch>
        </a:blipFill>
      </dgm:spPr>
    </dgm:pt>
    <dgm:pt modelId="{E78A2B7B-8AB9-47BB-9F66-F5CADA43E2E6}" type="pres">
      <dgm:prSet presAssocID="{0EE392DC-9FDA-44BE-BEB6-186067B8967E}" presName="sibTrans" presStyleLbl="sibTrans2D1" presStyleIdx="0" presStyleCnt="0"/>
      <dgm:spPr/>
    </dgm:pt>
    <dgm:pt modelId="{9D2C4ACC-EA9F-4E09-8191-34A6C2C77A33}" type="pres">
      <dgm:prSet presAssocID="{03FC2F4C-9897-4AF1-8F24-CEBE47C02FA3}" presName="compNode" presStyleCnt="0"/>
      <dgm:spPr/>
    </dgm:pt>
    <dgm:pt modelId="{1C7B942F-B3F9-4978-9BD1-DDC0E469B3A9}" type="pres">
      <dgm:prSet presAssocID="{03FC2F4C-9897-4AF1-8F24-CEBE47C02FA3}" presName="node" presStyleLbl="node1" presStyleIdx="1" presStyleCnt="4">
        <dgm:presLayoutVars>
          <dgm:bulletEnabled val="1"/>
        </dgm:presLayoutVars>
      </dgm:prSet>
      <dgm:spPr/>
    </dgm:pt>
    <dgm:pt modelId="{2971292A-58F6-40AB-BA14-078EAC5BDF4F}" type="pres">
      <dgm:prSet presAssocID="{03FC2F4C-9897-4AF1-8F24-CEBE47C02FA3}" presName="invisiNode" presStyleLbl="node1" presStyleIdx="1" presStyleCnt="4"/>
      <dgm:spPr/>
    </dgm:pt>
    <dgm:pt modelId="{B2BFC954-22BC-4862-9656-7769273F368C}" type="pres">
      <dgm:prSet presAssocID="{03FC2F4C-9897-4AF1-8F24-CEBE47C02FA3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33000" b="-33000"/>
          </a:stretch>
        </a:blipFill>
      </dgm:spPr>
    </dgm:pt>
    <dgm:pt modelId="{8C39418E-3909-48E9-806A-112D3BD230F0}" type="pres">
      <dgm:prSet presAssocID="{379F294E-61C9-4A8A-9445-4405D3E0F6EF}" presName="sibTrans" presStyleLbl="sibTrans2D1" presStyleIdx="0" presStyleCnt="0"/>
      <dgm:spPr/>
    </dgm:pt>
    <dgm:pt modelId="{81DAB1F6-0CA9-4D53-A3BA-4CF1C6D22512}" type="pres">
      <dgm:prSet presAssocID="{CBBC03A6-7DF1-4574-9E13-FA61EBF62B6F}" presName="compNode" presStyleCnt="0"/>
      <dgm:spPr/>
    </dgm:pt>
    <dgm:pt modelId="{8E109FDD-D34C-46B3-A64C-4D302820EAF1}" type="pres">
      <dgm:prSet presAssocID="{CBBC03A6-7DF1-4574-9E13-FA61EBF62B6F}" presName="node" presStyleLbl="node1" presStyleIdx="2" presStyleCnt="4">
        <dgm:presLayoutVars>
          <dgm:bulletEnabled val="1"/>
        </dgm:presLayoutVars>
      </dgm:prSet>
      <dgm:spPr/>
    </dgm:pt>
    <dgm:pt modelId="{75BBCE4B-081B-491E-AA41-9C3B22D5CAE1}" type="pres">
      <dgm:prSet presAssocID="{CBBC03A6-7DF1-4574-9E13-FA61EBF62B6F}" presName="invisiNode" presStyleLbl="node1" presStyleIdx="2" presStyleCnt="4"/>
      <dgm:spPr/>
    </dgm:pt>
    <dgm:pt modelId="{59882C31-3356-411C-A2CE-D2B07AC06CD2}" type="pres">
      <dgm:prSet presAssocID="{CBBC03A6-7DF1-4574-9E13-FA61EBF62B6F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  <dgm:pt modelId="{F7D0E97F-0DD5-4032-AA01-F2A92A919987}" type="pres">
      <dgm:prSet presAssocID="{3C2E08A5-1287-46E0-94C5-CC828AD1B52A}" presName="sibTrans" presStyleLbl="sibTrans2D1" presStyleIdx="0" presStyleCnt="0"/>
      <dgm:spPr/>
    </dgm:pt>
    <dgm:pt modelId="{27431F69-A8C8-4D23-9BE3-CBBC5F86DD82}" type="pres">
      <dgm:prSet presAssocID="{4ADCE6D4-B8E0-43C7-8705-029D68DC6A8D}" presName="compNode" presStyleCnt="0"/>
      <dgm:spPr/>
    </dgm:pt>
    <dgm:pt modelId="{D60C92EA-80BC-4182-B97E-6D8A8D6D93D7}" type="pres">
      <dgm:prSet presAssocID="{4ADCE6D4-B8E0-43C7-8705-029D68DC6A8D}" presName="node" presStyleLbl="node1" presStyleIdx="3" presStyleCnt="4">
        <dgm:presLayoutVars>
          <dgm:bulletEnabled val="1"/>
        </dgm:presLayoutVars>
      </dgm:prSet>
      <dgm:spPr/>
    </dgm:pt>
    <dgm:pt modelId="{CC5803C0-AA66-4BA3-B3B0-231AFC12579D}" type="pres">
      <dgm:prSet presAssocID="{4ADCE6D4-B8E0-43C7-8705-029D68DC6A8D}" presName="invisiNode" presStyleLbl="node1" presStyleIdx="3" presStyleCnt="4"/>
      <dgm:spPr/>
    </dgm:pt>
    <dgm:pt modelId="{B5E9F013-D037-45FA-903C-4E9E72EF81C5}" type="pres">
      <dgm:prSet presAssocID="{4ADCE6D4-B8E0-43C7-8705-029D68DC6A8D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</dgm:spPr>
    </dgm:pt>
  </dgm:ptLst>
  <dgm:cxnLst>
    <dgm:cxn modelId="{0292B400-63F1-4046-8C12-41ED2B3C30B8}" type="presOf" srcId="{4ADCE6D4-B8E0-43C7-8705-029D68DC6A8D}" destId="{D60C92EA-80BC-4182-B97E-6D8A8D6D93D7}" srcOrd="0" destOrd="0" presId="urn:microsoft.com/office/officeart/2005/8/layout/pList2"/>
    <dgm:cxn modelId="{A249ED00-0208-4FA8-88D9-673F5EB0CCFE}" srcId="{D8389F11-AA59-41CD-9DB6-4BEF8CF7E802}" destId="{4ADCE6D4-B8E0-43C7-8705-029D68DC6A8D}" srcOrd="3" destOrd="0" parTransId="{402D59EC-2CE3-4B66-A3A2-993525F38785}" sibTransId="{2E571323-39B8-4C3D-B39A-8ABB518EEFEE}"/>
    <dgm:cxn modelId="{E71EA101-0137-4E3E-B358-B77AB326876C}" type="presOf" srcId="{03FC2F4C-9897-4AF1-8F24-CEBE47C02FA3}" destId="{1C7B942F-B3F9-4978-9BD1-DDC0E469B3A9}" srcOrd="0" destOrd="0" presId="urn:microsoft.com/office/officeart/2005/8/layout/pList2"/>
    <dgm:cxn modelId="{116EB306-4E4A-44AE-A357-3FC44C05530F}" srcId="{D8389F11-AA59-41CD-9DB6-4BEF8CF7E802}" destId="{CBBC03A6-7DF1-4574-9E13-FA61EBF62B6F}" srcOrd="2" destOrd="0" parTransId="{FBF5346E-1F39-41D6-AAD5-C06807888D16}" sibTransId="{3C2E08A5-1287-46E0-94C5-CC828AD1B52A}"/>
    <dgm:cxn modelId="{47CE7E14-B4A2-4F08-A221-F3A8B9E1CFB4}" type="presOf" srcId="{D8389F11-AA59-41CD-9DB6-4BEF8CF7E802}" destId="{49B921B5-D561-493B-BA8F-F541DBCE66A3}" srcOrd="0" destOrd="0" presId="urn:microsoft.com/office/officeart/2005/8/layout/pList2"/>
    <dgm:cxn modelId="{AFC3531C-EA87-43B3-914A-6A6C0F651609}" srcId="{4ADCE6D4-B8E0-43C7-8705-029D68DC6A8D}" destId="{D47E44F6-53D5-4E3D-A278-4E6DED35ED45}" srcOrd="0" destOrd="0" parTransId="{62845F4B-6382-42D8-8F37-6238AC8CD9A7}" sibTransId="{8194292D-3698-46DB-A40A-E8EB50656F02}"/>
    <dgm:cxn modelId="{35D4DD2F-7D27-4CA0-A1CE-E7CDFDCA627C}" srcId="{03FC2F4C-9897-4AF1-8F24-CEBE47C02FA3}" destId="{DC398E4B-EEE8-40F0-A985-132FDEFA3AC0}" srcOrd="0" destOrd="0" parTransId="{4BD45F8F-D115-4147-AFCE-57066769310A}" sibTransId="{40DAE8B2-2F17-4141-BC61-E6A55610A163}"/>
    <dgm:cxn modelId="{3382B33B-3936-4CF4-BAC5-33A78E7E4C76}" type="presOf" srcId="{379F294E-61C9-4A8A-9445-4405D3E0F6EF}" destId="{8C39418E-3909-48E9-806A-112D3BD230F0}" srcOrd="0" destOrd="0" presId="urn:microsoft.com/office/officeart/2005/8/layout/pList2"/>
    <dgm:cxn modelId="{78A9C655-456B-4455-A46F-4A6CC9437F4A}" srcId="{D8389F11-AA59-41CD-9DB6-4BEF8CF7E802}" destId="{03FC2F4C-9897-4AF1-8F24-CEBE47C02FA3}" srcOrd="1" destOrd="0" parTransId="{9E210BD2-B5A4-4889-BA70-2161DC292B80}" sibTransId="{379F294E-61C9-4A8A-9445-4405D3E0F6EF}"/>
    <dgm:cxn modelId="{7B19AB57-130F-422D-A1BB-718B1414AFD1}" type="presOf" srcId="{7E2C92A1-916D-4BBC-858C-A27D04F0D2E7}" destId="{2101BAE2-11C1-49FC-AB70-E3E2FEDD801A}" srcOrd="0" destOrd="0" presId="urn:microsoft.com/office/officeart/2005/8/layout/pList2"/>
    <dgm:cxn modelId="{226A557D-A420-4CA3-9ACC-1F6FD9733D55}" srcId="{7E2C92A1-916D-4BBC-858C-A27D04F0D2E7}" destId="{A791ED17-0061-4E02-9D71-16C1FFCAA68C}" srcOrd="0" destOrd="0" parTransId="{88D61616-E9FB-4264-8346-D994ED8C3274}" sibTransId="{00682DB8-F1EC-48BF-B78A-200527CA20E9}"/>
    <dgm:cxn modelId="{877CBE82-6353-4F58-8068-2D03CDC18896}" srcId="{CBBC03A6-7DF1-4574-9E13-FA61EBF62B6F}" destId="{1DC36015-16C3-4A62-B69D-B9747A452E72}" srcOrd="0" destOrd="0" parTransId="{D3F3E2B0-D521-4ACC-9CA6-458908F74191}" sibTransId="{FD7109D7-51A9-4771-9905-0129AD172871}"/>
    <dgm:cxn modelId="{5FC1518D-E047-403B-954A-4B7B0612D310}" type="presOf" srcId="{D47E44F6-53D5-4E3D-A278-4E6DED35ED45}" destId="{D60C92EA-80BC-4182-B97E-6D8A8D6D93D7}" srcOrd="0" destOrd="1" presId="urn:microsoft.com/office/officeart/2005/8/layout/pList2"/>
    <dgm:cxn modelId="{0BF741A7-5698-4685-B85D-4D9B7F82E75E}" type="presOf" srcId="{A791ED17-0061-4E02-9D71-16C1FFCAA68C}" destId="{2101BAE2-11C1-49FC-AB70-E3E2FEDD801A}" srcOrd="0" destOrd="1" presId="urn:microsoft.com/office/officeart/2005/8/layout/pList2"/>
    <dgm:cxn modelId="{94C122AF-F458-447A-A2F8-787A8D73103F}" type="presOf" srcId="{1DC36015-16C3-4A62-B69D-B9747A452E72}" destId="{8E109FDD-D34C-46B3-A64C-4D302820EAF1}" srcOrd="0" destOrd="1" presId="urn:microsoft.com/office/officeart/2005/8/layout/pList2"/>
    <dgm:cxn modelId="{B094C2B9-1117-420D-9394-C53EEA119A2F}" type="presOf" srcId="{CBBC03A6-7DF1-4574-9E13-FA61EBF62B6F}" destId="{8E109FDD-D34C-46B3-A64C-4D302820EAF1}" srcOrd="0" destOrd="0" presId="urn:microsoft.com/office/officeart/2005/8/layout/pList2"/>
    <dgm:cxn modelId="{1BE114C4-3B3A-4180-B6B0-6F6D330D9F93}" type="presOf" srcId="{DC398E4B-EEE8-40F0-A985-132FDEFA3AC0}" destId="{1C7B942F-B3F9-4978-9BD1-DDC0E469B3A9}" srcOrd="0" destOrd="1" presId="urn:microsoft.com/office/officeart/2005/8/layout/pList2"/>
    <dgm:cxn modelId="{A84962CB-3F81-4EE9-A18D-A95E768DA3B1}" type="presOf" srcId="{3C2E08A5-1287-46E0-94C5-CC828AD1B52A}" destId="{F7D0E97F-0DD5-4032-AA01-F2A92A919987}" srcOrd="0" destOrd="0" presId="urn:microsoft.com/office/officeart/2005/8/layout/pList2"/>
    <dgm:cxn modelId="{B3DFFEDA-A1A1-4001-963C-5B96472EF66D}" type="presOf" srcId="{0EE392DC-9FDA-44BE-BEB6-186067B8967E}" destId="{E78A2B7B-8AB9-47BB-9F66-F5CADA43E2E6}" srcOrd="0" destOrd="0" presId="urn:microsoft.com/office/officeart/2005/8/layout/pList2"/>
    <dgm:cxn modelId="{9813F0DE-5A3D-4845-8CD6-BF8F4861F3CD}" srcId="{D8389F11-AA59-41CD-9DB6-4BEF8CF7E802}" destId="{7E2C92A1-916D-4BBC-858C-A27D04F0D2E7}" srcOrd="0" destOrd="0" parTransId="{26C59507-7719-4D31-A499-B174A4B6342D}" sibTransId="{0EE392DC-9FDA-44BE-BEB6-186067B8967E}"/>
    <dgm:cxn modelId="{057FA79F-230F-4D14-8154-22CC6A031E21}" type="presParOf" srcId="{49B921B5-D561-493B-BA8F-F541DBCE66A3}" destId="{0D39974C-C329-40D1-A0E5-3C7BA2412D86}" srcOrd="0" destOrd="0" presId="urn:microsoft.com/office/officeart/2005/8/layout/pList2"/>
    <dgm:cxn modelId="{56C472C8-415B-4662-B6B3-C541CBD6512E}" type="presParOf" srcId="{49B921B5-D561-493B-BA8F-F541DBCE66A3}" destId="{95A9B0A9-F906-4979-8A7B-25FFFAA03121}" srcOrd="1" destOrd="0" presId="urn:microsoft.com/office/officeart/2005/8/layout/pList2"/>
    <dgm:cxn modelId="{FD5EA413-15CC-4331-8E59-14D7E0169823}" type="presParOf" srcId="{95A9B0A9-F906-4979-8A7B-25FFFAA03121}" destId="{DA8BFEC1-18D2-4ADA-A257-9243EEBE4DC0}" srcOrd="0" destOrd="0" presId="urn:microsoft.com/office/officeart/2005/8/layout/pList2"/>
    <dgm:cxn modelId="{0482F32C-881F-4E7D-A085-99B7672F45CC}" type="presParOf" srcId="{DA8BFEC1-18D2-4ADA-A257-9243EEBE4DC0}" destId="{2101BAE2-11C1-49FC-AB70-E3E2FEDD801A}" srcOrd="0" destOrd="0" presId="urn:microsoft.com/office/officeart/2005/8/layout/pList2"/>
    <dgm:cxn modelId="{84AD9960-F437-4F9A-B6F4-7CA05AD2082A}" type="presParOf" srcId="{DA8BFEC1-18D2-4ADA-A257-9243EEBE4DC0}" destId="{46AAA494-6668-4C32-8BAF-70F21066CF5B}" srcOrd="1" destOrd="0" presId="urn:microsoft.com/office/officeart/2005/8/layout/pList2"/>
    <dgm:cxn modelId="{DFD34DB9-2E54-46F7-957D-FF9BFC820C6D}" type="presParOf" srcId="{DA8BFEC1-18D2-4ADA-A257-9243EEBE4DC0}" destId="{74489285-DB7F-4229-B709-66230AC0805D}" srcOrd="2" destOrd="0" presId="urn:microsoft.com/office/officeart/2005/8/layout/pList2"/>
    <dgm:cxn modelId="{BA40D8A8-0483-467A-8C14-8900FD939BC0}" type="presParOf" srcId="{95A9B0A9-F906-4979-8A7B-25FFFAA03121}" destId="{E78A2B7B-8AB9-47BB-9F66-F5CADA43E2E6}" srcOrd="1" destOrd="0" presId="urn:microsoft.com/office/officeart/2005/8/layout/pList2"/>
    <dgm:cxn modelId="{62358377-78B6-45AE-ACE3-BDC06157471D}" type="presParOf" srcId="{95A9B0A9-F906-4979-8A7B-25FFFAA03121}" destId="{9D2C4ACC-EA9F-4E09-8191-34A6C2C77A33}" srcOrd="2" destOrd="0" presId="urn:microsoft.com/office/officeart/2005/8/layout/pList2"/>
    <dgm:cxn modelId="{3A50FBE9-94EF-43C4-A5B9-EAF266A0DA65}" type="presParOf" srcId="{9D2C4ACC-EA9F-4E09-8191-34A6C2C77A33}" destId="{1C7B942F-B3F9-4978-9BD1-DDC0E469B3A9}" srcOrd="0" destOrd="0" presId="urn:microsoft.com/office/officeart/2005/8/layout/pList2"/>
    <dgm:cxn modelId="{4349F5E6-4913-477A-976A-CDD3D970823A}" type="presParOf" srcId="{9D2C4ACC-EA9F-4E09-8191-34A6C2C77A33}" destId="{2971292A-58F6-40AB-BA14-078EAC5BDF4F}" srcOrd="1" destOrd="0" presId="urn:microsoft.com/office/officeart/2005/8/layout/pList2"/>
    <dgm:cxn modelId="{6A32A047-2959-4769-A04A-64A80E585B10}" type="presParOf" srcId="{9D2C4ACC-EA9F-4E09-8191-34A6C2C77A33}" destId="{B2BFC954-22BC-4862-9656-7769273F368C}" srcOrd="2" destOrd="0" presId="urn:microsoft.com/office/officeart/2005/8/layout/pList2"/>
    <dgm:cxn modelId="{01ECEC4B-8144-4FAA-BC94-F3191ACC5267}" type="presParOf" srcId="{95A9B0A9-F906-4979-8A7B-25FFFAA03121}" destId="{8C39418E-3909-48E9-806A-112D3BD230F0}" srcOrd="3" destOrd="0" presId="urn:microsoft.com/office/officeart/2005/8/layout/pList2"/>
    <dgm:cxn modelId="{DFEF4A3D-A8D9-4A7C-9A1C-E73A2FA7C6EA}" type="presParOf" srcId="{95A9B0A9-F906-4979-8A7B-25FFFAA03121}" destId="{81DAB1F6-0CA9-4D53-A3BA-4CF1C6D22512}" srcOrd="4" destOrd="0" presId="urn:microsoft.com/office/officeart/2005/8/layout/pList2"/>
    <dgm:cxn modelId="{DE93CF6C-FA03-433C-A4F1-3EC21B4DB41D}" type="presParOf" srcId="{81DAB1F6-0CA9-4D53-A3BA-4CF1C6D22512}" destId="{8E109FDD-D34C-46B3-A64C-4D302820EAF1}" srcOrd="0" destOrd="0" presId="urn:microsoft.com/office/officeart/2005/8/layout/pList2"/>
    <dgm:cxn modelId="{6F9D124A-13DF-4E22-B1F7-AE12E690BAE8}" type="presParOf" srcId="{81DAB1F6-0CA9-4D53-A3BA-4CF1C6D22512}" destId="{75BBCE4B-081B-491E-AA41-9C3B22D5CAE1}" srcOrd="1" destOrd="0" presId="urn:microsoft.com/office/officeart/2005/8/layout/pList2"/>
    <dgm:cxn modelId="{558A5F29-AD41-460D-B1BB-A5A5E80E7723}" type="presParOf" srcId="{81DAB1F6-0CA9-4D53-A3BA-4CF1C6D22512}" destId="{59882C31-3356-411C-A2CE-D2B07AC06CD2}" srcOrd="2" destOrd="0" presId="urn:microsoft.com/office/officeart/2005/8/layout/pList2"/>
    <dgm:cxn modelId="{A379594F-3E2E-453E-8899-1A8E99965112}" type="presParOf" srcId="{95A9B0A9-F906-4979-8A7B-25FFFAA03121}" destId="{F7D0E97F-0DD5-4032-AA01-F2A92A919987}" srcOrd="5" destOrd="0" presId="urn:microsoft.com/office/officeart/2005/8/layout/pList2"/>
    <dgm:cxn modelId="{EAC266A4-6E4C-4CEF-A773-EE7134FA51F0}" type="presParOf" srcId="{95A9B0A9-F906-4979-8A7B-25FFFAA03121}" destId="{27431F69-A8C8-4D23-9BE3-CBBC5F86DD82}" srcOrd="6" destOrd="0" presId="urn:microsoft.com/office/officeart/2005/8/layout/pList2"/>
    <dgm:cxn modelId="{7A5F1FA3-5CFA-4DE9-A2AA-A2BF3487D879}" type="presParOf" srcId="{27431F69-A8C8-4D23-9BE3-CBBC5F86DD82}" destId="{D60C92EA-80BC-4182-B97E-6D8A8D6D93D7}" srcOrd="0" destOrd="0" presId="urn:microsoft.com/office/officeart/2005/8/layout/pList2"/>
    <dgm:cxn modelId="{1FEED33D-1133-4872-9122-7661FFBE90F6}" type="presParOf" srcId="{27431F69-A8C8-4D23-9BE3-CBBC5F86DD82}" destId="{CC5803C0-AA66-4BA3-B3B0-231AFC12579D}" srcOrd="1" destOrd="0" presId="urn:microsoft.com/office/officeart/2005/8/layout/pList2"/>
    <dgm:cxn modelId="{935D7A13-6D7E-4C99-B190-D9197EFE43F8}" type="presParOf" srcId="{27431F69-A8C8-4D23-9BE3-CBBC5F86DD82}" destId="{B5E9F013-D037-45FA-903C-4E9E72EF81C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BC3CF3-4CE2-4C4C-AF95-69937B0CB7B9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C203E9E-6AFF-427A-8382-B5599FA66FE2}">
      <dgm:prSet phldrT="[Text]"/>
      <dgm:spPr/>
      <dgm:t>
        <a:bodyPr/>
        <a:lstStyle/>
        <a:p>
          <a:r>
            <a:rPr lang="en-IN" b="1" i="0" dirty="0"/>
            <a:t>Boosting Sales</a:t>
          </a:r>
          <a:endParaRPr lang="en-IN" dirty="0"/>
        </a:p>
      </dgm:t>
    </dgm:pt>
    <dgm:pt modelId="{19B7B0DF-1933-4E21-9C32-5FA4ED4B266F}" type="parTrans" cxnId="{11CF21A3-1FD4-4B12-82ED-A6F35C8DD2BA}">
      <dgm:prSet/>
      <dgm:spPr/>
      <dgm:t>
        <a:bodyPr/>
        <a:lstStyle/>
        <a:p>
          <a:endParaRPr lang="en-IN"/>
        </a:p>
      </dgm:t>
    </dgm:pt>
    <dgm:pt modelId="{1B13850E-FDEC-4C1E-ACCF-2B1DD79E410F}" type="sibTrans" cxnId="{11CF21A3-1FD4-4B12-82ED-A6F35C8DD2BA}">
      <dgm:prSet/>
      <dgm:spPr/>
      <dgm:t>
        <a:bodyPr/>
        <a:lstStyle/>
        <a:p>
          <a:endParaRPr lang="en-IN"/>
        </a:p>
      </dgm:t>
    </dgm:pt>
    <dgm:pt modelId="{B521EB9D-4719-466D-9B6F-ABB58B87CDC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Focus on boosting sales during peak months to capitalize on high consumer demand.</a:t>
          </a:r>
          <a:endParaRPr lang="en-IN" dirty="0"/>
        </a:p>
      </dgm:t>
    </dgm:pt>
    <dgm:pt modelId="{877E0371-ABB6-47F9-959C-BAD7414CA4DE}" type="parTrans" cxnId="{5171BC63-09E5-4A39-B0CA-5C8628D67172}">
      <dgm:prSet/>
      <dgm:spPr/>
      <dgm:t>
        <a:bodyPr/>
        <a:lstStyle/>
        <a:p>
          <a:endParaRPr lang="en-IN"/>
        </a:p>
      </dgm:t>
    </dgm:pt>
    <dgm:pt modelId="{BBE4B5CC-590F-4477-942A-7E5D61057B6F}" type="sibTrans" cxnId="{5171BC63-09E5-4A39-B0CA-5C8628D67172}">
      <dgm:prSet/>
      <dgm:spPr/>
      <dgm:t>
        <a:bodyPr/>
        <a:lstStyle/>
        <a:p>
          <a:endParaRPr lang="en-IN"/>
        </a:p>
      </dgm:t>
    </dgm:pt>
    <dgm:pt modelId="{70126EC0-F78F-4C39-A771-CB2F42FB2234}">
      <dgm:prSet phldrT="[Text]"/>
      <dgm:spPr/>
      <dgm:t>
        <a:bodyPr/>
        <a:lstStyle/>
        <a:p>
          <a:r>
            <a:rPr lang="en-IN" b="1" i="0" dirty="0"/>
            <a:t>Expanding Product Categories</a:t>
          </a:r>
          <a:endParaRPr lang="en-IN" dirty="0"/>
        </a:p>
      </dgm:t>
    </dgm:pt>
    <dgm:pt modelId="{4CD5E4B0-5E4D-4FFD-943A-C237E522D30A}" type="parTrans" cxnId="{E0C6F335-C807-4C39-A1AA-001D72E5A576}">
      <dgm:prSet/>
      <dgm:spPr/>
      <dgm:t>
        <a:bodyPr/>
        <a:lstStyle/>
        <a:p>
          <a:endParaRPr lang="en-IN"/>
        </a:p>
      </dgm:t>
    </dgm:pt>
    <dgm:pt modelId="{477D6494-05BC-4886-800F-74338836EB3F}" type="sibTrans" cxnId="{E0C6F335-C807-4C39-A1AA-001D72E5A576}">
      <dgm:prSet/>
      <dgm:spPr/>
      <dgm:t>
        <a:bodyPr/>
        <a:lstStyle/>
        <a:p>
          <a:endParaRPr lang="en-IN"/>
        </a:p>
      </dgm:t>
    </dgm:pt>
    <dgm:pt modelId="{131FE323-CA89-4ADE-ABE4-1919AFB1BF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Expand product categories that show consistent growth to diversify offerings and maximize revenue.</a:t>
          </a:r>
          <a:endParaRPr lang="en-IN" dirty="0"/>
        </a:p>
      </dgm:t>
    </dgm:pt>
    <dgm:pt modelId="{7E1CA6DE-1C21-4628-B2CE-3EF894393212}" type="parTrans" cxnId="{8F151F3C-B903-49A6-B535-BFDEC773FB98}">
      <dgm:prSet/>
      <dgm:spPr/>
      <dgm:t>
        <a:bodyPr/>
        <a:lstStyle/>
        <a:p>
          <a:endParaRPr lang="en-IN"/>
        </a:p>
      </dgm:t>
    </dgm:pt>
    <dgm:pt modelId="{71B05BE9-69C1-4727-87F7-D0C92A9E8C0B}" type="sibTrans" cxnId="{8F151F3C-B903-49A6-B535-BFDEC773FB98}">
      <dgm:prSet/>
      <dgm:spPr/>
      <dgm:t>
        <a:bodyPr/>
        <a:lstStyle/>
        <a:p>
          <a:endParaRPr lang="en-IN"/>
        </a:p>
      </dgm:t>
    </dgm:pt>
    <dgm:pt modelId="{A7E60F15-4AAF-4A86-9981-FEAFD65DA1F4}">
      <dgm:prSet phldrT="[Text]"/>
      <dgm:spPr/>
      <dgm:t>
        <a:bodyPr/>
        <a:lstStyle/>
        <a:p>
          <a:r>
            <a:rPr lang="en-IN" b="1" i="0"/>
            <a:t>Targeting Geographical Markets</a:t>
          </a:r>
          <a:endParaRPr lang="en-IN" dirty="0"/>
        </a:p>
      </dgm:t>
    </dgm:pt>
    <dgm:pt modelId="{D33D5458-49D9-4742-87E0-C5409E55A2E2}" type="parTrans" cxnId="{342281B4-E2BF-408B-A619-A2C708F5E88D}">
      <dgm:prSet/>
      <dgm:spPr/>
      <dgm:t>
        <a:bodyPr/>
        <a:lstStyle/>
        <a:p>
          <a:endParaRPr lang="en-IN"/>
        </a:p>
      </dgm:t>
    </dgm:pt>
    <dgm:pt modelId="{600AA63D-3679-468E-821D-F739C61E5AB5}" type="sibTrans" cxnId="{342281B4-E2BF-408B-A619-A2C708F5E88D}">
      <dgm:prSet/>
      <dgm:spPr/>
      <dgm:t>
        <a:bodyPr/>
        <a:lstStyle/>
        <a:p>
          <a:endParaRPr lang="en-IN"/>
        </a:p>
      </dgm:t>
    </dgm:pt>
    <dgm:pt modelId="{72E9EBCD-AA05-44A1-A031-FBDA9C3DA90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Target geographical markets with high sales potential to increase market penetration and sales volume.</a:t>
          </a:r>
          <a:endParaRPr lang="en-IN" dirty="0"/>
        </a:p>
      </dgm:t>
    </dgm:pt>
    <dgm:pt modelId="{8E1E0D82-88EE-4B5F-A341-1AC42F8D4FF4}" type="parTrans" cxnId="{BD98CA1C-DEDC-41C3-AFBC-FD3F4D39A064}">
      <dgm:prSet/>
      <dgm:spPr/>
      <dgm:t>
        <a:bodyPr/>
        <a:lstStyle/>
        <a:p>
          <a:endParaRPr lang="en-IN"/>
        </a:p>
      </dgm:t>
    </dgm:pt>
    <dgm:pt modelId="{6F330E0B-7AB0-45C3-8033-C23AACCEF5C8}" type="sibTrans" cxnId="{BD98CA1C-DEDC-41C3-AFBC-FD3F4D39A064}">
      <dgm:prSet/>
      <dgm:spPr/>
      <dgm:t>
        <a:bodyPr/>
        <a:lstStyle/>
        <a:p>
          <a:endParaRPr lang="en-IN"/>
        </a:p>
      </dgm:t>
    </dgm:pt>
    <dgm:pt modelId="{F065167E-DD49-4F40-A797-78683E6FA319}">
      <dgm:prSet phldrT="[Text]"/>
      <dgm:spPr/>
      <dgm:t>
        <a:bodyPr/>
        <a:lstStyle/>
        <a:p>
          <a:r>
            <a:rPr lang="en-IN" b="1" i="0"/>
            <a:t>Long-term Strategies</a:t>
          </a:r>
          <a:endParaRPr lang="en-IN" dirty="0"/>
        </a:p>
      </dgm:t>
    </dgm:pt>
    <dgm:pt modelId="{23C748F0-E70E-4E11-8185-1E3BA0DBD014}" type="parTrans" cxnId="{DEFAA100-F235-4031-A472-19976422E30D}">
      <dgm:prSet/>
      <dgm:spPr/>
      <dgm:t>
        <a:bodyPr/>
        <a:lstStyle/>
        <a:p>
          <a:endParaRPr lang="en-IN"/>
        </a:p>
      </dgm:t>
    </dgm:pt>
    <dgm:pt modelId="{1B22C545-E7CC-475B-9BA7-C64F7EA996B9}" type="sibTrans" cxnId="{DEFAA100-F235-4031-A472-19976422E30D}">
      <dgm:prSet/>
      <dgm:spPr/>
      <dgm:t>
        <a:bodyPr/>
        <a:lstStyle/>
        <a:p>
          <a:endParaRPr lang="en-IN"/>
        </a:p>
      </dgm:t>
    </dgm:pt>
    <dgm:pt modelId="{C1CFCCDC-A191-4C3B-BBE3-F7EFC643E77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Implement long-term strategies for enhancing product profitability and market reach to ensure sustained growth.</a:t>
          </a:r>
          <a:endParaRPr lang="en-IN" dirty="0"/>
        </a:p>
      </dgm:t>
    </dgm:pt>
    <dgm:pt modelId="{E846C12F-559F-4F53-80E8-7B091A8F58EB}" type="parTrans" cxnId="{2B208D87-54CA-48B6-BFDD-191021B120B5}">
      <dgm:prSet/>
      <dgm:spPr/>
      <dgm:t>
        <a:bodyPr/>
        <a:lstStyle/>
        <a:p>
          <a:endParaRPr lang="en-IN"/>
        </a:p>
      </dgm:t>
    </dgm:pt>
    <dgm:pt modelId="{367CC970-A0EB-48D3-BEB2-099B9AC5074D}" type="sibTrans" cxnId="{2B208D87-54CA-48B6-BFDD-191021B120B5}">
      <dgm:prSet/>
      <dgm:spPr/>
      <dgm:t>
        <a:bodyPr/>
        <a:lstStyle/>
        <a:p>
          <a:endParaRPr lang="en-IN"/>
        </a:p>
      </dgm:t>
    </dgm:pt>
    <dgm:pt modelId="{A37DCBFC-4EFB-43F5-BEEF-62C1C1C1C863}" type="pres">
      <dgm:prSet presAssocID="{47BC3CF3-4CE2-4C4C-AF95-69937B0CB7B9}" presName="Name0" presStyleCnt="0">
        <dgm:presLayoutVars>
          <dgm:dir/>
          <dgm:resizeHandles val="exact"/>
        </dgm:presLayoutVars>
      </dgm:prSet>
      <dgm:spPr/>
    </dgm:pt>
    <dgm:pt modelId="{1E2F54A1-58BA-47CF-96D4-B90EB38D262A}" type="pres">
      <dgm:prSet presAssocID="{7C203E9E-6AFF-427A-8382-B5599FA66FE2}" presName="composite" presStyleCnt="0"/>
      <dgm:spPr/>
    </dgm:pt>
    <dgm:pt modelId="{CDBBDF1E-C875-484C-9296-385961FE162B}" type="pres">
      <dgm:prSet presAssocID="{7C203E9E-6AFF-427A-8382-B5599FA66FE2}" presName="rect1" presStyleLbl="trAlignAcc1" presStyleIdx="0" presStyleCnt="4">
        <dgm:presLayoutVars>
          <dgm:bulletEnabled val="1"/>
        </dgm:presLayoutVars>
      </dgm:prSet>
      <dgm:spPr/>
    </dgm:pt>
    <dgm:pt modelId="{7AAA56D9-DC32-4966-B013-852FBA842183}" type="pres">
      <dgm:prSet presAssocID="{7C203E9E-6AFF-427A-8382-B5599FA66FE2}" presName="rect2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81000" r="-81000"/>
          </a:stretch>
        </a:blipFill>
      </dgm:spPr>
    </dgm:pt>
    <dgm:pt modelId="{9AFD4984-9384-4CAF-AF14-B64EA01E878D}" type="pres">
      <dgm:prSet presAssocID="{1B13850E-FDEC-4C1E-ACCF-2B1DD79E410F}" presName="sibTrans" presStyleCnt="0"/>
      <dgm:spPr/>
    </dgm:pt>
    <dgm:pt modelId="{5D30571F-0D07-40C6-9AD5-4D4070875351}" type="pres">
      <dgm:prSet presAssocID="{70126EC0-F78F-4C39-A771-CB2F42FB2234}" presName="composite" presStyleCnt="0"/>
      <dgm:spPr/>
    </dgm:pt>
    <dgm:pt modelId="{4673F349-DDAD-4069-B2E5-B2E6CF6CD7D9}" type="pres">
      <dgm:prSet presAssocID="{70126EC0-F78F-4C39-A771-CB2F42FB2234}" presName="rect1" presStyleLbl="trAlignAcc1" presStyleIdx="1" presStyleCnt="4">
        <dgm:presLayoutVars>
          <dgm:bulletEnabled val="1"/>
        </dgm:presLayoutVars>
      </dgm:prSet>
      <dgm:spPr/>
    </dgm:pt>
    <dgm:pt modelId="{9540E3AE-9BC4-43CE-B5FD-1ADFFC2AC829}" type="pres">
      <dgm:prSet presAssocID="{70126EC0-F78F-4C39-A771-CB2F42FB2234}" presName="rect2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E25F2F94-2D45-4D72-A6F5-38FE44A7C0F3}" type="pres">
      <dgm:prSet presAssocID="{477D6494-05BC-4886-800F-74338836EB3F}" presName="sibTrans" presStyleCnt="0"/>
      <dgm:spPr/>
    </dgm:pt>
    <dgm:pt modelId="{7419C383-09BE-44E1-B552-CC4DEB30454F}" type="pres">
      <dgm:prSet presAssocID="{A7E60F15-4AAF-4A86-9981-FEAFD65DA1F4}" presName="composite" presStyleCnt="0"/>
      <dgm:spPr/>
    </dgm:pt>
    <dgm:pt modelId="{4EA058F9-03C5-49AD-A509-A3D4E49AEA0A}" type="pres">
      <dgm:prSet presAssocID="{A7E60F15-4AAF-4A86-9981-FEAFD65DA1F4}" presName="rect1" presStyleLbl="trAlignAcc1" presStyleIdx="2" presStyleCnt="4">
        <dgm:presLayoutVars>
          <dgm:bulletEnabled val="1"/>
        </dgm:presLayoutVars>
      </dgm:prSet>
      <dgm:spPr/>
    </dgm:pt>
    <dgm:pt modelId="{B819F605-0631-431B-A7B0-6775DBAC6CF5}" type="pres">
      <dgm:prSet presAssocID="{A7E60F15-4AAF-4A86-9981-FEAFD65DA1F4}" presName="rect2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0459E9A7-C97D-4279-A6DB-5274B1BD5C4F}" type="pres">
      <dgm:prSet presAssocID="{600AA63D-3679-468E-821D-F739C61E5AB5}" presName="sibTrans" presStyleCnt="0"/>
      <dgm:spPr/>
    </dgm:pt>
    <dgm:pt modelId="{0366BE41-7B78-4605-9A97-4951081432EF}" type="pres">
      <dgm:prSet presAssocID="{F065167E-DD49-4F40-A797-78683E6FA319}" presName="composite" presStyleCnt="0"/>
      <dgm:spPr/>
    </dgm:pt>
    <dgm:pt modelId="{8A3539E7-3E73-4EFF-92DC-3CAA643FE1A8}" type="pres">
      <dgm:prSet presAssocID="{F065167E-DD49-4F40-A797-78683E6FA319}" presName="rect1" presStyleLbl="trAlignAcc1" presStyleIdx="3" presStyleCnt="4">
        <dgm:presLayoutVars>
          <dgm:bulletEnabled val="1"/>
        </dgm:presLayoutVars>
      </dgm:prSet>
      <dgm:spPr/>
    </dgm:pt>
    <dgm:pt modelId="{6F93782F-D352-44E4-8600-A9027E6F4850}" type="pres">
      <dgm:prSet presAssocID="{F065167E-DD49-4F40-A797-78683E6FA319}" presName="rect2" presStyleLbl="fgImgPlac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79118" r="-24882"/>
          </a:stretch>
        </a:blipFill>
      </dgm:spPr>
    </dgm:pt>
  </dgm:ptLst>
  <dgm:cxnLst>
    <dgm:cxn modelId="{DEFAA100-F235-4031-A472-19976422E30D}" srcId="{47BC3CF3-4CE2-4C4C-AF95-69937B0CB7B9}" destId="{F065167E-DD49-4F40-A797-78683E6FA319}" srcOrd="3" destOrd="0" parTransId="{23C748F0-E70E-4E11-8185-1E3BA0DBD014}" sibTransId="{1B22C545-E7CC-475B-9BA7-C64F7EA996B9}"/>
    <dgm:cxn modelId="{2EDBA505-2111-451D-AAAB-FC27327312D8}" type="presOf" srcId="{F065167E-DD49-4F40-A797-78683E6FA319}" destId="{8A3539E7-3E73-4EFF-92DC-3CAA643FE1A8}" srcOrd="0" destOrd="0" presId="urn:microsoft.com/office/officeart/2008/layout/PictureStrips"/>
    <dgm:cxn modelId="{2E116D0F-1C0D-4048-B5F0-50206A982120}" type="presOf" srcId="{B521EB9D-4719-466D-9B6F-ABB58B87CDC5}" destId="{CDBBDF1E-C875-484C-9296-385961FE162B}" srcOrd="0" destOrd="1" presId="urn:microsoft.com/office/officeart/2008/layout/PictureStrips"/>
    <dgm:cxn modelId="{BD98CA1C-DEDC-41C3-AFBC-FD3F4D39A064}" srcId="{A7E60F15-4AAF-4A86-9981-FEAFD65DA1F4}" destId="{72E9EBCD-AA05-44A1-A031-FBDA9C3DA90D}" srcOrd="0" destOrd="0" parTransId="{8E1E0D82-88EE-4B5F-A341-1AC42F8D4FF4}" sibTransId="{6F330E0B-7AB0-45C3-8033-C23AACCEF5C8}"/>
    <dgm:cxn modelId="{B1D9E92C-6EFE-4D8B-91DC-E2527243BF06}" type="presOf" srcId="{A7E60F15-4AAF-4A86-9981-FEAFD65DA1F4}" destId="{4EA058F9-03C5-49AD-A509-A3D4E49AEA0A}" srcOrd="0" destOrd="0" presId="urn:microsoft.com/office/officeart/2008/layout/PictureStrips"/>
    <dgm:cxn modelId="{E0C6F335-C807-4C39-A1AA-001D72E5A576}" srcId="{47BC3CF3-4CE2-4C4C-AF95-69937B0CB7B9}" destId="{70126EC0-F78F-4C39-A771-CB2F42FB2234}" srcOrd="1" destOrd="0" parTransId="{4CD5E4B0-5E4D-4FFD-943A-C237E522D30A}" sibTransId="{477D6494-05BC-4886-800F-74338836EB3F}"/>
    <dgm:cxn modelId="{8F151F3C-B903-49A6-B535-BFDEC773FB98}" srcId="{70126EC0-F78F-4C39-A771-CB2F42FB2234}" destId="{131FE323-CA89-4ADE-ABE4-1919AFB1BF41}" srcOrd="0" destOrd="0" parTransId="{7E1CA6DE-1C21-4628-B2CE-3EF894393212}" sibTransId="{71B05BE9-69C1-4727-87F7-D0C92A9E8C0B}"/>
    <dgm:cxn modelId="{F7A42B5D-EBE8-44AF-A6F7-DAE01A03C998}" type="presOf" srcId="{C1CFCCDC-A191-4C3B-BBE3-F7EFC643E77B}" destId="{8A3539E7-3E73-4EFF-92DC-3CAA643FE1A8}" srcOrd="0" destOrd="1" presId="urn:microsoft.com/office/officeart/2008/layout/PictureStrips"/>
    <dgm:cxn modelId="{5171BC63-09E5-4A39-B0CA-5C8628D67172}" srcId="{7C203E9E-6AFF-427A-8382-B5599FA66FE2}" destId="{B521EB9D-4719-466D-9B6F-ABB58B87CDC5}" srcOrd="0" destOrd="0" parTransId="{877E0371-ABB6-47F9-959C-BAD7414CA4DE}" sibTransId="{BBE4B5CC-590F-4477-942A-7E5D61057B6F}"/>
    <dgm:cxn modelId="{9EF2BA6D-B484-431F-94F5-1508541E8E66}" type="presOf" srcId="{70126EC0-F78F-4C39-A771-CB2F42FB2234}" destId="{4673F349-DDAD-4069-B2E5-B2E6CF6CD7D9}" srcOrd="0" destOrd="0" presId="urn:microsoft.com/office/officeart/2008/layout/PictureStrips"/>
    <dgm:cxn modelId="{256E5E4E-FEA5-4EAE-9017-447D85E2FD4E}" type="presOf" srcId="{7C203E9E-6AFF-427A-8382-B5599FA66FE2}" destId="{CDBBDF1E-C875-484C-9296-385961FE162B}" srcOrd="0" destOrd="0" presId="urn:microsoft.com/office/officeart/2008/layout/PictureStrips"/>
    <dgm:cxn modelId="{F840B357-66C5-41E5-A9ED-B567E4E22697}" type="presOf" srcId="{72E9EBCD-AA05-44A1-A031-FBDA9C3DA90D}" destId="{4EA058F9-03C5-49AD-A509-A3D4E49AEA0A}" srcOrd="0" destOrd="1" presId="urn:microsoft.com/office/officeart/2008/layout/PictureStrips"/>
    <dgm:cxn modelId="{6ACD417C-E69B-4A0D-BC81-71B29AB9CF87}" type="presOf" srcId="{131FE323-CA89-4ADE-ABE4-1919AFB1BF41}" destId="{4673F349-DDAD-4069-B2E5-B2E6CF6CD7D9}" srcOrd="0" destOrd="1" presId="urn:microsoft.com/office/officeart/2008/layout/PictureStrips"/>
    <dgm:cxn modelId="{2B208D87-54CA-48B6-BFDD-191021B120B5}" srcId="{F065167E-DD49-4F40-A797-78683E6FA319}" destId="{C1CFCCDC-A191-4C3B-BBE3-F7EFC643E77B}" srcOrd="0" destOrd="0" parTransId="{E846C12F-559F-4F53-80E8-7B091A8F58EB}" sibTransId="{367CC970-A0EB-48D3-BEB2-099B9AC5074D}"/>
    <dgm:cxn modelId="{AE407698-EADC-4420-A6D6-89678441EDFE}" type="presOf" srcId="{47BC3CF3-4CE2-4C4C-AF95-69937B0CB7B9}" destId="{A37DCBFC-4EFB-43F5-BEEF-62C1C1C1C863}" srcOrd="0" destOrd="0" presId="urn:microsoft.com/office/officeart/2008/layout/PictureStrips"/>
    <dgm:cxn modelId="{11CF21A3-1FD4-4B12-82ED-A6F35C8DD2BA}" srcId="{47BC3CF3-4CE2-4C4C-AF95-69937B0CB7B9}" destId="{7C203E9E-6AFF-427A-8382-B5599FA66FE2}" srcOrd="0" destOrd="0" parTransId="{19B7B0DF-1933-4E21-9C32-5FA4ED4B266F}" sibTransId="{1B13850E-FDEC-4C1E-ACCF-2B1DD79E410F}"/>
    <dgm:cxn modelId="{342281B4-E2BF-408B-A619-A2C708F5E88D}" srcId="{47BC3CF3-4CE2-4C4C-AF95-69937B0CB7B9}" destId="{A7E60F15-4AAF-4A86-9981-FEAFD65DA1F4}" srcOrd="2" destOrd="0" parTransId="{D33D5458-49D9-4742-87E0-C5409E55A2E2}" sibTransId="{600AA63D-3679-468E-821D-F739C61E5AB5}"/>
    <dgm:cxn modelId="{9DA6CAED-396A-4EC6-B614-FAEFD11083A5}" type="presParOf" srcId="{A37DCBFC-4EFB-43F5-BEEF-62C1C1C1C863}" destId="{1E2F54A1-58BA-47CF-96D4-B90EB38D262A}" srcOrd="0" destOrd="0" presId="urn:microsoft.com/office/officeart/2008/layout/PictureStrips"/>
    <dgm:cxn modelId="{A32427D1-9AB5-4513-98DB-3966BFBE4506}" type="presParOf" srcId="{1E2F54A1-58BA-47CF-96D4-B90EB38D262A}" destId="{CDBBDF1E-C875-484C-9296-385961FE162B}" srcOrd="0" destOrd="0" presId="urn:microsoft.com/office/officeart/2008/layout/PictureStrips"/>
    <dgm:cxn modelId="{E1379F2E-F877-433F-9A4F-8E7B21700EAC}" type="presParOf" srcId="{1E2F54A1-58BA-47CF-96D4-B90EB38D262A}" destId="{7AAA56D9-DC32-4966-B013-852FBA842183}" srcOrd="1" destOrd="0" presId="urn:microsoft.com/office/officeart/2008/layout/PictureStrips"/>
    <dgm:cxn modelId="{6D5220ED-2DB3-436C-968B-71DC26BCCFEE}" type="presParOf" srcId="{A37DCBFC-4EFB-43F5-BEEF-62C1C1C1C863}" destId="{9AFD4984-9384-4CAF-AF14-B64EA01E878D}" srcOrd="1" destOrd="0" presId="urn:microsoft.com/office/officeart/2008/layout/PictureStrips"/>
    <dgm:cxn modelId="{9CDCE2BD-4BB7-4851-B0E7-6D3AE13F6AC6}" type="presParOf" srcId="{A37DCBFC-4EFB-43F5-BEEF-62C1C1C1C863}" destId="{5D30571F-0D07-40C6-9AD5-4D4070875351}" srcOrd="2" destOrd="0" presId="urn:microsoft.com/office/officeart/2008/layout/PictureStrips"/>
    <dgm:cxn modelId="{869D2F00-82C6-4244-AA60-71AC8EABBBD0}" type="presParOf" srcId="{5D30571F-0D07-40C6-9AD5-4D4070875351}" destId="{4673F349-DDAD-4069-B2E5-B2E6CF6CD7D9}" srcOrd="0" destOrd="0" presId="urn:microsoft.com/office/officeart/2008/layout/PictureStrips"/>
    <dgm:cxn modelId="{80878CBB-AD40-4184-B86E-DB7F234440EE}" type="presParOf" srcId="{5D30571F-0D07-40C6-9AD5-4D4070875351}" destId="{9540E3AE-9BC4-43CE-B5FD-1ADFFC2AC829}" srcOrd="1" destOrd="0" presId="urn:microsoft.com/office/officeart/2008/layout/PictureStrips"/>
    <dgm:cxn modelId="{A8112754-B2E6-4815-AD33-A16406BF8344}" type="presParOf" srcId="{A37DCBFC-4EFB-43F5-BEEF-62C1C1C1C863}" destId="{E25F2F94-2D45-4D72-A6F5-38FE44A7C0F3}" srcOrd="3" destOrd="0" presId="urn:microsoft.com/office/officeart/2008/layout/PictureStrips"/>
    <dgm:cxn modelId="{B2B15936-260C-4B3A-A63E-EDBA5CF0C962}" type="presParOf" srcId="{A37DCBFC-4EFB-43F5-BEEF-62C1C1C1C863}" destId="{7419C383-09BE-44E1-B552-CC4DEB30454F}" srcOrd="4" destOrd="0" presId="urn:microsoft.com/office/officeart/2008/layout/PictureStrips"/>
    <dgm:cxn modelId="{6F445705-36BE-4E1A-A28F-E8663E59830B}" type="presParOf" srcId="{7419C383-09BE-44E1-B552-CC4DEB30454F}" destId="{4EA058F9-03C5-49AD-A509-A3D4E49AEA0A}" srcOrd="0" destOrd="0" presId="urn:microsoft.com/office/officeart/2008/layout/PictureStrips"/>
    <dgm:cxn modelId="{441FEF96-E8FA-4A77-98FF-336E8498261E}" type="presParOf" srcId="{7419C383-09BE-44E1-B552-CC4DEB30454F}" destId="{B819F605-0631-431B-A7B0-6775DBAC6CF5}" srcOrd="1" destOrd="0" presId="urn:microsoft.com/office/officeart/2008/layout/PictureStrips"/>
    <dgm:cxn modelId="{9FC5BC00-9107-47FB-A873-EF54CAAC4C10}" type="presParOf" srcId="{A37DCBFC-4EFB-43F5-BEEF-62C1C1C1C863}" destId="{0459E9A7-C97D-4279-A6DB-5274B1BD5C4F}" srcOrd="5" destOrd="0" presId="urn:microsoft.com/office/officeart/2008/layout/PictureStrips"/>
    <dgm:cxn modelId="{69EF07FF-83CB-48AD-8200-68DB9A279F74}" type="presParOf" srcId="{A37DCBFC-4EFB-43F5-BEEF-62C1C1C1C863}" destId="{0366BE41-7B78-4605-9A97-4951081432EF}" srcOrd="6" destOrd="0" presId="urn:microsoft.com/office/officeart/2008/layout/PictureStrips"/>
    <dgm:cxn modelId="{4724041F-DD1F-43AF-9A34-9FAE9FB4BE9B}" type="presParOf" srcId="{0366BE41-7B78-4605-9A97-4951081432EF}" destId="{8A3539E7-3E73-4EFF-92DC-3CAA643FE1A8}" srcOrd="0" destOrd="0" presId="urn:microsoft.com/office/officeart/2008/layout/PictureStrips"/>
    <dgm:cxn modelId="{EA81661B-FE40-4B20-91FB-AABFAD412B8F}" type="presParOf" srcId="{0366BE41-7B78-4605-9A97-4951081432EF}" destId="{6F93782F-D352-44E4-8600-A9027E6F485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E0205-136B-4CC5-A0B0-F3AFC947E4C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60C97758-D02C-49DB-A7FB-133619793258}">
      <dgm:prSet phldrT="[Text]"/>
      <dgm:spPr/>
      <dgm:t>
        <a:bodyPr/>
        <a:lstStyle/>
        <a:p>
          <a:r>
            <a:rPr lang="en-IN"/>
            <a:t>Dataset Composition</a:t>
          </a:r>
        </a:p>
      </dgm:t>
    </dgm:pt>
    <dgm:pt modelId="{AD99A158-6660-4B92-86B3-E2A2D22F22C1}" type="parTrans" cxnId="{B654A82D-6E02-4690-9E29-615031D03DB8}">
      <dgm:prSet/>
      <dgm:spPr/>
      <dgm:t>
        <a:bodyPr/>
        <a:lstStyle/>
        <a:p>
          <a:endParaRPr lang="en-IN"/>
        </a:p>
      </dgm:t>
    </dgm:pt>
    <dgm:pt modelId="{45F78AB1-2419-49B9-A743-95EFCBFAA136}" type="sibTrans" cxnId="{B654A82D-6E02-4690-9E29-615031D03DB8}">
      <dgm:prSet/>
      <dgm:spPr/>
      <dgm:t>
        <a:bodyPr/>
        <a:lstStyle/>
        <a:p>
          <a:endParaRPr lang="en-IN"/>
        </a:p>
      </dgm:t>
    </dgm:pt>
    <dgm:pt modelId="{3E0E8373-B2F8-47BC-BF86-952AF81562CD}">
      <dgm:prSet/>
      <dgm:spPr/>
      <dgm:t>
        <a:bodyPr/>
        <a:lstStyle/>
        <a:p>
          <a:r>
            <a:rPr lang="en-IN"/>
            <a:t>Key Columns</a:t>
          </a:r>
        </a:p>
      </dgm:t>
    </dgm:pt>
    <dgm:pt modelId="{26CED6CA-7331-44CA-BC33-2BF22254909F}" type="parTrans" cxnId="{AD2C2239-9AE4-4A14-941B-E9D9F4631EAA}">
      <dgm:prSet/>
      <dgm:spPr/>
      <dgm:t>
        <a:bodyPr/>
        <a:lstStyle/>
        <a:p>
          <a:endParaRPr lang="en-IN"/>
        </a:p>
      </dgm:t>
    </dgm:pt>
    <dgm:pt modelId="{3FC982C1-14DA-44E5-B114-31A525F444F2}" type="sibTrans" cxnId="{AD2C2239-9AE4-4A14-941B-E9D9F4631EAA}">
      <dgm:prSet/>
      <dgm:spPr/>
      <dgm:t>
        <a:bodyPr/>
        <a:lstStyle/>
        <a:p>
          <a:endParaRPr lang="en-IN"/>
        </a:p>
      </dgm:t>
    </dgm:pt>
    <dgm:pt modelId="{069692CE-ABA5-4311-8FF7-341E595716BE}">
      <dgm:prSet/>
      <dgm:spPr/>
      <dgm:t>
        <a:bodyPr/>
        <a:lstStyle/>
        <a:p>
          <a:r>
            <a:rPr lang="en-IN"/>
            <a:t>Purpose of the Dataset</a:t>
          </a:r>
        </a:p>
      </dgm:t>
    </dgm:pt>
    <dgm:pt modelId="{CF64E677-7089-47F1-9771-27CFC61DC1C8}" type="parTrans" cxnId="{4C809DFA-B9E6-476F-944B-5C34929602A1}">
      <dgm:prSet/>
      <dgm:spPr/>
      <dgm:t>
        <a:bodyPr/>
        <a:lstStyle/>
        <a:p>
          <a:endParaRPr lang="en-IN"/>
        </a:p>
      </dgm:t>
    </dgm:pt>
    <dgm:pt modelId="{A000284D-5D46-4FA6-9CC3-4E2EA2166EB8}" type="sibTrans" cxnId="{4C809DFA-B9E6-476F-944B-5C34929602A1}">
      <dgm:prSet/>
      <dgm:spPr/>
      <dgm:t>
        <a:bodyPr/>
        <a:lstStyle/>
        <a:p>
          <a:endParaRPr lang="en-IN"/>
        </a:p>
      </dgm:t>
    </dgm:pt>
    <dgm:pt modelId="{69777200-B1D9-4F63-96E3-FB09BB5FF8D7}">
      <dgm:prSet/>
      <dgm:spPr/>
      <dgm:t>
        <a:bodyPr/>
        <a:lstStyle/>
        <a:p>
          <a:r>
            <a:rPr lang="en-IN"/>
            <a:t>Key Metrics</a:t>
          </a:r>
        </a:p>
      </dgm:t>
    </dgm:pt>
    <dgm:pt modelId="{38203CA7-E838-4B6D-8ED6-BD39B8476254}" type="parTrans" cxnId="{34F28253-7EDB-4E96-86E3-BE8E3721E1C9}">
      <dgm:prSet/>
      <dgm:spPr/>
      <dgm:t>
        <a:bodyPr/>
        <a:lstStyle/>
        <a:p>
          <a:endParaRPr lang="en-IN"/>
        </a:p>
      </dgm:t>
    </dgm:pt>
    <dgm:pt modelId="{C2CE1F6C-B855-4CA1-8C49-B41ABF0F0B6F}" type="sibTrans" cxnId="{34F28253-7EDB-4E96-86E3-BE8E3721E1C9}">
      <dgm:prSet/>
      <dgm:spPr/>
      <dgm:t>
        <a:bodyPr/>
        <a:lstStyle/>
        <a:p>
          <a:endParaRPr lang="en-IN"/>
        </a:p>
      </dgm:t>
    </dgm:pt>
    <dgm:pt modelId="{6C5C390E-24D7-41B4-A6A3-8EE605A9B56E}">
      <dgm:prSet/>
      <dgm:spPr/>
      <dgm:t>
        <a:bodyPr/>
        <a:lstStyle/>
        <a:p>
          <a:pPr>
            <a:buNone/>
          </a:pPr>
          <a:r>
            <a:rPr lang="en-US"/>
            <a:t>The dataset consists of anonymized online sales transactions.</a:t>
          </a:r>
          <a:endParaRPr lang="en-IN"/>
        </a:p>
      </dgm:t>
    </dgm:pt>
    <dgm:pt modelId="{F73AD010-26D1-488B-B2CA-0EA92BF2E30E}" type="parTrans" cxnId="{7191834E-B82D-4DA2-9913-8DB23B39B8C4}">
      <dgm:prSet/>
      <dgm:spPr/>
      <dgm:t>
        <a:bodyPr/>
        <a:lstStyle/>
        <a:p>
          <a:endParaRPr lang="en-IN"/>
        </a:p>
      </dgm:t>
    </dgm:pt>
    <dgm:pt modelId="{37CEEF51-6A06-49ED-8EA3-ED872186DB4C}" type="sibTrans" cxnId="{7191834E-B82D-4DA2-9913-8DB23B39B8C4}">
      <dgm:prSet/>
      <dgm:spPr/>
      <dgm:t>
        <a:bodyPr/>
        <a:lstStyle/>
        <a:p>
          <a:endParaRPr lang="en-IN"/>
        </a:p>
      </dgm:t>
    </dgm:pt>
    <dgm:pt modelId="{A9C2DF5D-07FE-4358-8202-986EFBB7B67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Important columns in the dataset include product descriptions, unit prices, quantities sold, discounts, and shipping costs.</a:t>
          </a:r>
          <a:endParaRPr lang="en-IN"/>
        </a:p>
      </dgm:t>
    </dgm:pt>
    <dgm:pt modelId="{BBE1DFE5-4525-4094-ADB5-DE25C10A7E7C}" type="parTrans" cxnId="{E12481D5-D82F-4F8A-A452-69E051DC9745}">
      <dgm:prSet/>
      <dgm:spPr/>
      <dgm:t>
        <a:bodyPr/>
        <a:lstStyle/>
        <a:p>
          <a:endParaRPr lang="en-IN"/>
        </a:p>
      </dgm:t>
    </dgm:pt>
    <dgm:pt modelId="{B200191B-AD4C-4E2E-9157-77D1AADE82CB}" type="sibTrans" cxnId="{E12481D5-D82F-4F8A-A452-69E051DC9745}">
      <dgm:prSet/>
      <dgm:spPr/>
      <dgm:t>
        <a:bodyPr/>
        <a:lstStyle/>
        <a:p>
          <a:endParaRPr lang="en-IN"/>
        </a:p>
      </dgm:t>
    </dgm:pt>
    <dgm:pt modelId="{15FC0088-7573-42DB-8230-5E73B74C3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primary purpose of the dataset is to analyze product profitability and sales trends effectively.</a:t>
          </a:r>
          <a:endParaRPr lang="en-IN"/>
        </a:p>
      </dgm:t>
    </dgm:pt>
    <dgm:pt modelId="{969664EF-8597-4284-A08B-2BE478853042}" type="parTrans" cxnId="{BF2F0A5C-C250-4340-ACFA-0A194793FC7C}">
      <dgm:prSet/>
      <dgm:spPr/>
      <dgm:t>
        <a:bodyPr/>
        <a:lstStyle/>
        <a:p>
          <a:endParaRPr lang="en-IN"/>
        </a:p>
      </dgm:t>
    </dgm:pt>
    <dgm:pt modelId="{3E2AAE85-7703-4F59-AF3A-1253D05DB6D5}" type="sibTrans" cxnId="{BF2F0A5C-C250-4340-ACFA-0A194793FC7C}">
      <dgm:prSet/>
      <dgm:spPr/>
      <dgm:t>
        <a:bodyPr/>
        <a:lstStyle/>
        <a:p>
          <a:endParaRPr lang="en-IN"/>
        </a:p>
      </dgm:t>
    </dgm:pt>
    <dgm:pt modelId="{27049BC0-F6EA-422D-9A99-CAF7EDFEF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Key metrics calculated from the dataset include total sales per product and total profits per product.</a:t>
          </a:r>
          <a:endParaRPr lang="en-IN"/>
        </a:p>
      </dgm:t>
    </dgm:pt>
    <dgm:pt modelId="{A99ECE79-910F-41F5-A268-E9B8907CC2A0}" type="parTrans" cxnId="{F528E945-75FB-431A-AFFA-5DF17794C75B}">
      <dgm:prSet/>
      <dgm:spPr/>
      <dgm:t>
        <a:bodyPr/>
        <a:lstStyle/>
        <a:p>
          <a:endParaRPr lang="en-IN"/>
        </a:p>
      </dgm:t>
    </dgm:pt>
    <dgm:pt modelId="{E92D23B7-E6C9-44E7-A069-4D38D8E2E9F0}" type="sibTrans" cxnId="{F528E945-75FB-431A-AFFA-5DF17794C75B}">
      <dgm:prSet/>
      <dgm:spPr/>
      <dgm:t>
        <a:bodyPr/>
        <a:lstStyle/>
        <a:p>
          <a:endParaRPr lang="en-IN"/>
        </a:p>
      </dgm:t>
    </dgm:pt>
    <dgm:pt modelId="{CE1C1AB8-FC1C-4802-81A8-1D76C65BF5DF}" type="pres">
      <dgm:prSet presAssocID="{E50E0205-136B-4CC5-A0B0-F3AFC947E4C1}" presName="linear" presStyleCnt="0">
        <dgm:presLayoutVars>
          <dgm:dir/>
          <dgm:animLvl val="lvl"/>
          <dgm:resizeHandles val="exact"/>
        </dgm:presLayoutVars>
      </dgm:prSet>
      <dgm:spPr/>
    </dgm:pt>
    <dgm:pt modelId="{D250BEF4-7ACA-41F4-BA8E-C0A26E622329}" type="pres">
      <dgm:prSet presAssocID="{60C97758-D02C-49DB-A7FB-133619793258}" presName="parentLin" presStyleCnt="0"/>
      <dgm:spPr/>
    </dgm:pt>
    <dgm:pt modelId="{11A03AB0-E9F4-4FF9-9287-5C5B1D155EAF}" type="pres">
      <dgm:prSet presAssocID="{60C97758-D02C-49DB-A7FB-133619793258}" presName="parentLeftMargin" presStyleLbl="node1" presStyleIdx="0" presStyleCnt="4"/>
      <dgm:spPr/>
    </dgm:pt>
    <dgm:pt modelId="{640B94EC-AE9D-4675-9208-2127243F32BA}" type="pres">
      <dgm:prSet presAssocID="{60C97758-D02C-49DB-A7FB-1336197932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D17B8A-EE60-4579-8008-FD26A5A00AC1}" type="pres">
      <dgm:prSet presAssocID="{60C97758-D02C-49DB-A7FB-133619793258}" presName="negativeSpace" presStyleCnt="0"/>
      <dgm:spPr/>
    </dgm:pt>
    <dgm:pt modelId="{EDAF6D8D-3D22-40BB-A62C-40143C3B7B7F}" type="pres">
      <dgm:prSet presAssocID="{60C97758-D02C-49DB-A7FB-133619793258}" presName="childText" presStyleLbl="conFgAcc1" presStyleIdx="0" presStyleCnt="4">
        <dgm:presLayoutVars>
          <dgm:bulletEnabled val="1"/>
        </dgm:presLayoutVars>
      </dgm:prSet>
      <dgm:spPr/>
    </dgm:pt>
    <dgm:pt modelId="{E4EFF2DA-B610-4B14-AC1A-338946E1D7E6}" type="pres">
      <dgm:prSet presAssocID="{45F78AB1-2419-49B9-A743-95EFCBFAA136}" presName="spaceBetweenRectangles" presStyleCnt="0"/>
      <dgm:spPr/>
    </dgm:pt>
    <dgm:pt modelId="{40B8E0F8-DA7F-4D8A-B4BB-9953AE54B4F1}" type="pres">
      <dgm:prSet presAssocID="{3E0E8373-B2F8-47BC-BF86-952AF81562CD}" presName="parentLin" presStyleCnt="0"/>
      <dgm:spPr/>
    </dgm:pt>
    <dgm:pt modelId="{92932E1A-5C4A-4B9D-A0C2-501895AD4DC5}" type="pres">
      <dgm:prSet presAssocID="{3E0E8373-B2F8-47BC-BF86-952AF81562CD}" presName="parentLeftMargin" presStyleLbl="node1" presStyleIdx="0" presStyleCnt="4"/>
      <dgm:spPr/>
    </dgm:pt>
    <dgm:pt modelId="{C9306A38-CE92-49F8-BD61-CC9C099FBE2E}" type="pres">
      <dgm:prSet presAssocID="{3E0E8373-B2F8-47BC-BF86-952AF81562C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E81C9B-F115-4EC7-9914-2989AAA4547A}" type="pres">
      <dgm:prSet presAssocID="{3E0E8373-B2F8-47BC-BF86-952AF81562CD}" presName="negativeSpace" presStyleCnt="0"/>
      <dgm:spPr/>
    </dgm:pt>
    <dgm:pt modelId="{A3DCE646-4B26-44FB-927A-7F276257EC9A}" type="pres">
      <dgm:prSet presAssocID="{3E0E8373-B2F8-47BC-BF86-952AF81562CD}" presName="childText" presStyleLbl="conFgAcc1" presStyleIdx="1" presStyleCnt="4">
        <dgm:presLayoutVars>
          <dgm:bulletEnabled val="1"/>
        </dgm:presLayoutVars>
      </dgm:prSet>
      <dgm:spPr/>
    </dgm:pt>
    <dgm:pt modelId="{932954F9-79ED-4EE1-9081-FB9CE00044C1}" type="pres">
      <dgm:prSet presAssocID="{3FC982C1-14DA-44E5-B114-31A525F444F2}" presName="spaceBetweenRectangles" presStyleCnt="0"/>
      <dgm:spPr/>
    </dgm:pt>
    <dgm:pt modelId="{C1B4015E-401C-4510-87DE-7C869BECD4DC}" type="pres">
      <dgm:prSet presAssocID="{069692CE-ABA5-4311-8FF7-341E595716BE}" presName="parentLin" presStyleCnt="0"/>
      <dgm:spPr/>
    </dgm:pt>
    <dgm:pt modelId="{F64E5F74-45DA-4489-8942-AC62BD72DFCB}" type="pres">
      <dgm:prSet presAssocID="{069692CE-ABA5-4311-8FF7-341E595716BE}" presName="parentLeftMargin" presStyleLbl="node1" presStyleIdx="1" presStyleCnt="4"/>
      <dgm:spPr/>
    </dgm:pt>
    <dgm:pt modelId="{E8D0ED98-2EFE-48DE-915F-3B41723D2BC8}" type="pres">
      <dgm:prSet presAssocID="{069692CE-ABA5-4311-8FF7-341E595716B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EB71DF-EB65-470D-9166-5EDADAA5C6B1}" type="pres">
      <dgm:prSet presAssocID="{069692CE-ABA5-4311-8FF7-341E595716BE}" presName="negativeSpace" presStyleCnt="0"/>
      <dgm:spPr/>
    </dgm:pt>
    <dgm:pt modelId="{EEEF97AC-4E79-40E9-A2C3-821BC35391E9}" type="pres">
      <dgm:prSet presAssocID="{069692CE-ABA5-4311-8FF7-341E595716BE}" presName="childText" presStyleLbl="conFgAcc1" presStyleIdx="2" presStyleCnt="4">
        <dgm:presLayoutVars>
          <dgm:bulletEnabled val="1"/>
        </dgm:presLayoutVars>
      </dgm:prSet>
      <dgm:spPr/>
    </dgm:pt>
    <dgm:pt modelId="{B521B662-8E23-4C73-882A-A797BD0970F2}" type="pres">
      <dgm:prSet presAssocID="{A000284D-5D46-4FA6-9CC3-4E2EA2166EB8}" presName="spaceBetweenRectangles" presStyleCnt="0"/>
      <dgm:spPr/>
    </dgm:pt>
    <dgm:pt modelId="{D1F709D0-6D82-46DC-9C21-3213A5485083}" type="pres">
      <dgm:prSet presAssocID="{69777200-B1D9-4F63-96E3-FB09BB5FF8D7}" presName="parentLin" presStyleCnt="0"/>
      <dgm:spPr/>
    </dgm:pt>
    <dgm:pt modelId="{AEABC031-CF54-4CC9-A7BC-7ABD2FDCE261}" type="pres">
      <dgm:prSet presAssocID="{69777200-B1D9-4F63-96E3-FB09BB5FF8D7}" presName="parentLeftMargin" presStyleLbl="node1" presStyleIdx="2" presStyleCnt="4"/>
      <dgm:spPr/>
    </dgm:pt>
    <dgm:pt modelId="{FECFD41B-BBEE-4A95-B966-F53E69D86334}" type="pres">
      <dgm:prSet presAssocID="{69777200-B1D9-4F63-96E3-FB09BB5FF8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17B452B-72A7-4DF6-AE40-157919679128}" type="pres">
      <dgm:prSet presAssocID="{69777200-B1D9-4F63-96E3-FB09BB5FF8D7}" presName="negativeSpace" presStyleCnt="0"/>
      <dgm:spPr/>
    </dgm:pt>
    <dgm:pt modelId="{80EB79D0-F111-44BB-B15E-04109E1EB793}" type="pres">
      <dgm:prSet presAssocID="{69777200-B1D9-4F63-96E3-FB09BB5FF8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CD2C309-B59E-4B3F-A0DE-F231B7251E44}" type="presOf" srcId="{69777200-B1D9-4F63-96E3-FB09BB5FF8D7}" destId="{FECFD41B-BBEE-4A95-B966-F53E69D86334}" srcOrd="1" destOrd="0" presId="urn:microsoft.com/office/officeart/2005/8/layout/list1"/>
    <dgm:cxn modelId="{1D21E716-4C39-4376-B2BE-4334C33722B5}" type="presOf" srcId="{3E0E8373-B2F8-47BC-BF86-952AF81562CD}" destId="{92932E1A-5C4A-4B9D-A0C2-501895AD4DC5}" srcOrd="0" destOrd="0" presId="urn:microsoft.com/office/officeart/2005/8/layout/list1"/>
    <dgm:cxn modelId="{0559D61C-2B26-4DA6-B1C0-8AF8DD044914}" type="presOf" srcId="{15FC0088-7573-42DB-8230-5E73B74C3163}" destId="{EEEF97AC-4E79-40E9-A2C3-821BC35391E9}" srcOrd="0" destOrd="0" presId="urn:microsoft.com/office/officeart/2005/8/layout/list1"/>
    <dgm:cxn modelId="{4374222B-9486-4069-A216-27FBD35A5E02}" type="presOf" srcId="{60C97758-D02C-49DB-A7FB-133619793258}" destId="{640B94EC-AE9D-4675-9208-2127243F32BA}" srcOrd="1" destOrd="0" presId="urn:microsoft.com/office/officeart/2005/8/layout/list1"/>
    <dgm:cxn modelId="{B654A82D-6E02-4690-9E29-615031D03DB8}" srcId="{E50E0205-136B-4CC5-A0B0-F3AFC947E4C1}" destId="{60C97758-D02C-49DB-A7FB-133619793258}" srcOrd="0" destOrd="0" parTransId="{AD99A158-6660-4B92-86B3-E2A2D22F22C1}" sibTransId="{45F78AB1-2419-49B9-A743-95EFCBFAA136}"/>
    <dgm:cxn modelId="{C38EBD33-3D23-42B5-839B-F05A6063124E}" type="presOf" srcId="{069692CE-ABA5-4311-8FF7-341E595716BE}" destId="{E8D0ED98-2EFE-48DE-915F-3B41723D2BC8}" srcOrd="1" destOrd="0" presId="urn:microsoft.com/office/officeart/2005/8/layout/list1"/>
    <dgm:cxn modelId="{AD2C2239-9AE4-4A14-941B-E9D9F4631EAA}" srcId="{E50E0205-136B-4CC5-A0B0-F3AFC947E4C1}" destId="{3E0E8373-B2F8-47BC-BF86-952AF81562CD}" srcOrd="1" destOrd="0" parTransId="{26CED6CA-7331-44CA-BC33-2BF22254909F}" sibTransId="{3FC982C1-14DA-44E5-B114-31A525F444F2}"/>
    <dgm:cxn modelId="{BF2F0A5C-C250-4340-ACFA-0A194793FC7C}" srcId="{069692CE-ABA5-4311-8FF7-341E595716BE}" destId="{15FC0088-7573-42DB-8230-5E73B74C3163}" srcOrd="0" destOrd="0" parTransId="{969664EF-8597-4284-A08B-2BE478853042}" sibTransId="{3E2AAE85-7703-4F59-AF3A-1253D05DB6D5}"/>
    <dgm:cxn modelId="{B6091E5D-4357-4911-84AA-714BD3FE0D38}" type="presOf" srcId="{069692CE-ABA5-4311-8FF7-341E595716BE}" destId="{F64E5F74-45DA-4489-8942-AC62BD72DFCB}" srcOrd="0" destOrd="0" presId="urn:microsoft.com/office/officeart/2005/8/layout/list1"/>
    <dgm:cxn modelId="{F528E945-75FB-431A-AFFA-5DF17794C75B}" srcId="{69777200-B1D9-4F63-96E3-FB09BB5FF8D7}" destId="{27049BC0-F6EA-422D-9A99-CAF7EDFEFEA1}" srcOrd="0" destOrd="0" parTransId="{A99ECE79-910F-41F5-A268-E9B8907CC2A0}" sibTransId="{E92D23B7-E6C9-44E7-A069-4D38D8E2E9F0}"/>
    <dgm:cxn modelId="{7191834E-B82D-4DA2-9913-8DB23B39B8C4}" srcId="{60C97758-D02C-49DB-A7FB-133619793258}" destId="{6C5C390E-24D7-41B4-A6A3-8EE605A9B56E}" srcOrd="0" destOrd="0" parTransId="{F73AD010-26D1-488B-B2CA-0EA92BF2E30E}" sibTransId="{37CEEF51-6A06-49ED-8EA3-ED872186DB4C}"/>
    <dgm:cxn modelId="{34F28253-7EDB-4E96-86E3-BE8E3721E1C9}" srcId="{E50E0205-136B-4CC5-A0B0-F3AFC947E4C1}" destId="{69777200-B1D9-4F63-96E3-FB09BB5FF8D7}" srcOrd="3" destOrd="0" parTransId="{38203CA7-E838-4B6D-8ED6-BD39B8476254}" sibTransId="{C2CE1F6C-B855-4CA1-8C49-B41ABF0F0B6F}"/>
    <dgm:cxn modelId="{679B9089-A9CD-4BE1-8B57-02902E9102E0}" type="presOf" srcId="{27049BC0-F6EA-422D-9A99-CAF7EDFEFEA1}" destId="{80EB79D0-F111-44BB-B15E-04109E1EB793}" srcOrd="0" destOrd="0" presId="urn:microsoft.com/office/officeart/2005/8/layout/list1"/>
    <dgm:cxn modelId="{4A844A8F-5018-4263-9D50-C3B3E8A3D360}" type="presOf" srcId="{69777200-B1D9-4F63-96E3-FB09BB5FF8D7}" destId="{AEABC031-CF54-4CC9-A7BC-7ABD2FDCE261}" srcOrd="0" destOrd="0" presId="urn:microsoft.com/office/officeart/2005/8/layout/list1"/>
    <dgm:cxn modelId="{F8970493-D49C-4A94-8D73-12ACC33F9E75}" type="presOf" srcId="{6C5C390E-24D7-41B4-A6A3-8EE605A9B56E}" destId="{EDAF6D8D-3D22-40BB-A62C-40143C3B7B7F}" srcOrd="0" destOrd="0" presId="urn:microsoft.com/office/officeart/2005/8/layout/list1"/>
    <dgm:cxn modelId="{A071F3CE-B93E-421C-9F8D-99C87764AFBC}" type="presOf" srcId="{E50E0205-136B-4CC5-A0B0-F3AFC947E4C1}" destId="{CE1C1AB8-FC1C-4802-81A8-1D76C65BF5DF}" srcOrd="0" destOrd="0" presId="urn:microsoft.com/office/officeart/2005/8/layout/list1"/>
    <dgm:cxn modelId="{1E125ED2-F630-45DB-A60E-45E98A341CFC}" type="presOf" srcId="{3E0E8373-B2F8-47BC-BF86-952AF81562CD}" destId="{C9306A38-CE92-49F8-BD61-CC9C099FBE2E}" srcOrd="1" destOrd="0" presId="urn:microsoft.com/office/officeart/2005/8/layout/list1"/>
    <dgm:cxn modelId="{E12481D5-D82F-4F8A-A452-69E051DC9745}" srcId="{3E0E8373-B2F8-47BC-BF86-952AF81562CD}" destId="{A9C2DF5D-07FE-4358-8202-986EFBB7B670}" srcOrd="0" destOrd="0" parTransId="{BBE1DFE5-4525-4094-ADB5-DE25C10A7E7C}" sibTransId="{B200191B-AD4C-4E2E-9157-77D1AADE82CB}"/>
    <dgm:cxn modelId="{2ACC29E0-9347-4DB4-BEEB-80A0C7C06422}" type="presOf" srcId="{60C97758-D02C-49DB-A7FB-133619793258}" destId="{11A03AB0-E9F4-4FF9-9287-5C5B1D155EAF}" srcOrd="0" destOrd="0" presId="urn:microsoft.com/office/officeart/2005/8/layout/list1"/>
    <dgm:cxn modelId="{461468ED-E5C2-42AB-9254-FCED8E079874}" type="presOf" srcId="{A9C2DF5D-07FE-4358-8202-986EFBB7B670}" destId="{A3DCE646-4B26-44FB-927A-7F276257EC9A}" srcOrd="0" destOrd="0" presId="urn:microsoft.com/office/officeart/2005/8/layout/list1"/>
    <dgm:cxn modelId="{4C809DFA-B9E6-476F-944B-5C34929602A1}" srcId="{E50E0205-136B-4CC5-A0B0-F3AFC947E4C1}" destId="{069692CE-ABA5-4311-8FF7-341E595716BE}" srcOrd="2" destOrd="0" parTransId="{CF64E677-7089-47F1-9771-27CFC61DC1C8}" sibTransId="{A000284D-5D46-4FA6-9CC3-4E2EA2166EB8}"/>
    <dgm:cxn modelId="{6E9256F5-1AEC-45BF-B193-939CA1B3E022}" type="presParOf" srcId="{CE1C1AB8-FC1C-4802-81A8-1D76C65BF5DF}" destId="{D250BEF4-7ACA-41F4-BA8E-C0A26E622329}" srcOrd="0" destOrd="0" presId="urn:microsoft.com/office/officeart/2005/8/layout/list1"/>
    <dgm:cxn modelId="{2AACFC82-1E88-4E6F-A18B-5E24C52D3DDA}" type="presParOf" srcId="{D250BEF4-7ACA-41F4-BA8E-C0A26E622329}" destId="{11A03AB0-E9F4-4FF9-9287-5C5B1D155EAF}" srcOrd="0" destOrd="0" presId="urn:microsoft.com/office/officeart/2005/8/layout/list1"/>
    <dgm:cxn modelId="{515C5C7C-C3D3-4118-B51E-F2AEE2757F8F}" type="presParOf" srcId="{D250BEF4-7ACA-41F4-BA8E-C0A26E622329}" destId="{640B94EC-AE9D-4675-9208-2127243F32BA}" srcOrd="1" destOrd="0" presId="urn:microsoft.com/office/officeart/2005/8/layout/list1"/>
    <dgm:cxn modelId="{F0570AD3-2304-4134-9DDB-38B44F425C15}" type="presParOf" srcId="{CE1C1AB8-FC1C-4802-81A8-1D76C65BF5DF}" destId="{9AD17B8A-EE60-4579-8008-FD26A5A00AC1}" srcOrd="1" destOrd="0" presId="urn:microsoft.com/office/officeart/2005/8/layout/list1"/>
    <dgm:cxn modelId="{03A85BFB-2028-4B1D-A8A3-40DBD624C938}" type="presParOf" srcId="{CE1C1AB8-FC1C-4802-81A8-1D76C65BF5DF}" destId="{EDAF6D8D-3D22-40BB-A62C-40143C3B7B7F}" srcOrd="2" destOrd="0" presId="urn:microsoft.com/office/officeart/2005/8/layout/list1"/>
    <dgm:cxn modelId="{6339A6C1-0083-4683-B284-E1478F9690C9}" type="presParOf" srcId="{CE1C1AB8-FC1C-4802-81A8-1D76C65BF5DF}" destId="{E4EFF2DA-B610-4B14-AC1A-338946E1D7E6}" srcOrd="3" destOrd="0" presId="urn:microsoft.com/office/officeart/2005/8/layout/list1"/>
    <dgm:cxn modelId="{A2705BD1-B1E0-4934-8A84-D83A395AAB6C}" type="presParOf" srcId="{CE1C1AB8-FC1C-4802-81A8-1D76C65BF5DF}" destId="{40B8E0F8-DA7F-4D8A-B4BB-9953AE54B4F1}" srcOrd="4" destOrd="0" presId="urn:microsoft.com/office/officeart/2005/8/layout/list1"/>
    <dgm:cxn modelId="{295ECDDE-6AC0-4881-983C-39BD5E5D6297}" type="presParOf" srcId="{40B8E0F8-DA7F-4D8A-B4BB-9953AE54B4F1}" destId="{92932E1A-5C4A-4B9D-A0C2-501895AD4DC5}" srcOrd="0" destOrd="0" presId="urn:microsoft.com/office/officeart/2005/8/layout/list1"/>
    <dgm:cxn modelId="{3871FADB-0830-4F87-B962-20DB3B3A8315}" type="presParOf" srcId="{40B8E0F8-DA7F-4D8A-B4BB-9953AE54B4F1}" destId="{C9306A38-CE92-49F8-BD61-CC9C099FBE2E}" srcOrd="1" destOrd="0" presId="urn:microsoft.com/office/officeart/2005/8/layout/list1"/>
    <dgm:cxn modelId="{2032A976-707F-4019-AA4E-E3EF1C13DF9E}" type="presParOf" srcId="{CE1C1AB8-FC1C-4802-81A8-1D76C65BF5DF}" destId="{7AE81C9B-F115-4EC7-9914-2989AAA4547A}" srcOrd="5" destOrd="0" presId="urn:microsoft.com/office/officeart/2005/8/layout/list1"/>
    <dgm:cxn modelId="{D556D20C-1253-492C-8D3F-46135F4671D9}" type="presParOf" srcId="{CE1C1AB8-FC1C-4802-81A8-1D76C65BF5DF}" destId="{A3DCE646-4B26-44FB-927A-7F276257EC9A}" srcOrd="6" destOrd="0" presId="urn:microsoft.com/office/officeart/2005/8/layout/list1"/>
    <dgm:cxn modelId="{4B3E8574-4AAA-4137-A8A4-1796D9F63BAB}" type="presParOf" srcId="{CE1C1AB8-FC1C-4802-81A8-1D76C65BF5DF}" destId="{932954F9-79ED-4EE1-9081-FB9CE00044C1}" srcOrd="7" destOrd="0" presId="urn:microsoft.com/office/officeart/2005/8/layout/list1"/>
    <dgm:cxn modelId="{E46486B6-E700-4413-83D6-5EF598C3F13D}" type="presParOf" srcId="{CE1C1AB8-FC1C-4802-81A8-1D76C65BF5DF}" destId="{C1B4015E-401C-4510-87DE-7C869BECD4DC}" srcOrd="8" destOrd="0" presId="urn:microsoft.com/office/officeart/2005/8/layout/list1"/>
    <dgm:cxn modelId="{23088EED-7DE8-408D-8835-3648BC87C761}" type="presParOf" srcId="{C1B4015E-401C-4510-87DE-7C869BECD4DC}" destId="{F64E5F74-45DA-4489-8942-AC62BD72DFCB}" srcOrd="0" destOrd="0" presId="urn:microsoft.com/office/officeart/2005/8/layout/list1"/>
    <dgm:cxn modelId="{2432C99F-8903-4479-948C-4B4DB26DC626}" type="presParOf" srcId="{C1B4015E-401C-4510-87DE-7C869BECD4DC}" destId="{E8D0ED98-2EFE-48DE-915F-3B41723D2BC8}" srcOrd="1" destOrd="0" presId="urn:microsoft.com/office/officeart/2005/8/layout/list1"/>
    <dgm:cxn modelId="{615E526B-5BA0-48B5-BEA4-F0930E89301D}" type="presParOf" srcId="{CE1C1AB8-FC1C-4802-81A8-1D76C65BF5DF}" destId="{69EB71DF-EB65-470D-9166-5EDADAA5C6B1}" srcOrd="9" destOrd="0" presId="urn:microsoft.com/office/officeart/2005/8/layout/list1"/>
    <dgm:cxn modelId="{1F3264C4-40E4-4CAB-ABB1-421787EB82C6}" type="presParOf" srcId="{CE1C1AB8-FC1C-4802-81A8-1D76C65BF5DF}" destId="{EEEF97AC-4E79-40E9-A2C3-821BC35391E9}" srcOrd="10" destOrd="0" presId="urn:microsoft.com/office/officeart/2005/8/layout/list1"/>
    <dgm:cxn modelId="{2D95FA8F-15C3-421F-9FA8-44624EA1E2AA}" type="presParOf" srcId="{CE1C1AB8-FC1C-4802-81A8-1D76C65BF5DF}" destId="{B521B662-8E23-4C73-882A-A797BD0970F2}" srcOrd="11" destOrd="0" presId="urn:microsoft.com/office/officeart/2005/8/layout/list1"/>
    <dgm:cxn modelId="{B73B4531-CB9A-4155-8555-A2E5EDFB585C}" type="presParOf" srcId="{CE1C1AB8-FC1C-4802-81A8-1D76C65BF5DF}" destId="{D1F709D0-6D82-46DC-9C21-3213A5485083}" srcOrd="12" destOrd="0" presId="urn:microsoft.com/office/officeart/2005/8/layout/list1"/>
    <dgm:cxn modelId="{C91478C2-AA35-409C-90A4-6DD9B9E2BBD4}" type="presParOf" srcId="{D1F709D0-6D82-46DC-9C21-3213A5485083}" destId="{AEABC031-CF54-4CC9-A7BC-7ABD2FDCE261}" srcOrd="0" destOrd="0" presId="urn:microsoft.com/office/officeart/2005/8/layout/list1"/>
    <dgm:cxn modelId="{16489AFD-B695-44CB-AA70-03081B63013F}" type="presParOf" srcId="{D1F709D0-6D82-46DC-9C21-3213A5485083}" destId="{FECFD41B-BBEE-4A95-B966-F53E69D86334}" srcOrd="1" destOrd="0" presId="urn:microsoft.com/office/officeart/2005/8/layout/list1"/>
    <dgm:cxn modelId="{FBAD82F1-03EC-4EF6-8FF1-EE66BA54FFF3}" type="presParOf" srcId="{CE1C1AB8-FC1C-4802-81A8-1D76C65BF5DF}" destId="{717B452B-72A7-4DF6-AE40-157919679128}" srcOrd="13" destOrd="0" presId="urn:microsoft.com/office/officeart/2005/8/layout/list1"/>
    <dgm:cxn modelId="{A1E67E88-CFC3-4480-BFB5-DEC88C3FABCE}" type="presParOf" srcId="{CE1C1AB8-FC1C-4802-81A8-1D76C65BF5DF}" destId="{80EB79D0-F111-44BB-B15E-04109E1EB79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823873-E6FE-4F03-A462-93C3C128751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3DB11-09FB-40FE-8393-60FD2D83D88E}">
      <dgm:prSet phldrT="[Text]"/>
      <dgm:spPr/>
      <dgm:t>
        <a:bodyPr/>
        <a:lstStyle/>
        <a:p>
          <a:r>
            <a:rPr lang="en-IN" b="1" i="0" dirty="0"/>
            <a:t>Data cleaning and preparation</a:t>
          </a:r>
          <a:endParaRPr lang="en-IN" dirty="0"/>
        </a:p>
      </dgm:t>
    </dgm:pt>
    <dgm:pt modelId="{B680EF0B-7B9E-4232-B6CB-4DCC7FF8030D}" type="parTrans" cxnId="{40D945BE-83B3-4ABA-B477-4D1F15DFEAE9}">
      <dgm:prSet/>
      <dgm:spPr/>
      <dgm:t>
        <a:bodyPr/>
        <a:lstStyle/>
        <a:p>
          <a:endParaRPr lang="en-IN"/>
        </a:p>
      </dgm:t>
    </dgm:pt>
    <dgm:pt modelId="{DC839A38-CA46-469B-A544-6058D14E6067}" type="sibTrans" cxnId="{40D945BE-83B3-4ABA-B477-4D1F15DFEAE9}">
      <dgm:prSet/>
      <dgm:spPr/>
      <dgm:t>
        <a:bodyPr/>
        <a:lstStyle/>
        <a:p>
          <a:endParaRPr lang="en-IN"/>
        </a:p>
      </dgm:t>
    </dgm:pt>
    <dgm:pt modelId="{712636FC-F6FD-4285-9572-95BFA8F5AFA5}">
      <dgm:prSet phldrT="[Text]"/>
      <dgm:spPr/>
      <dgm:t>
        <a:bodyPr/>
        <a:lstStyle/>
        <a:p>
          <a:r>
            <a:rPr lang="en-IN" b="1" i="0" dirty="0"/>
            <a:t>Analytical techniques applied</a:t>
          </a:r>
          <a:endParaRPr lang="en-IN" dirty="0"/>
        </a:p>
      </dgm:t>
    </dgm:pt>
    <dgm:pt modelId="{55EA9BFD-4D31-4E80-8AD5-9366AD16EF77}" type="parTrans" cxnId="{71C09E43-F154-4AD8-AC5B-DADC3BE57BCA}">
      <dgm:prSet/>
      <dgm:spPr/>
      <dgm:t>
        <a:bodyPr/>
        <a:lstStyle/>
        <a:p>
          <a:endParaRPr lang="en-IN"/>
        </a:p>
      </dgm:t>
    </dgm:pt>
    <dgm:pt modelId="{39F5994B-2D9F-48C9-812A-F7FC61FC0C5D}" type="sibTrans" cxnId="{71C09E43-F154-4AD8-AC5B-DADC3BE57BCA}">
      <dgm:prSet/>
      <dgm:spPr/>
      <dgm:t>
        <a:bodyPr/>
        <a:lstStyle/>
        <a:p>
          <a:endParaRPr lang="en-IN"/>
        </a:p>
      </dgm:t>
    </dgm:pt>
    <dgm:pt modelId="{7DFD6E4D-68B1-4A59-9CA6-7501660AD259}">
      <dgm:prSet phldrT="[Text]"/>
      <dgm:spPr/>
      <dgm:t>
        <a:bodyPr/>
        <a:lstStyle/>
        <a:p>
          <a:r>
            <a:rPr lang="en-IN" b="1" i="0" dirty="0"/>
            <a:t>Tools utilized</a:t>
          </a:r>
          <a:endParaRPr lang="en-IN" dirty="0"/>
        </a:p>
      </dgm:t>
    </dgm:pt>
    <dgm:pt modelId="{7917AA8B-8C7E-4F00-8D87-144CBA2977EB}" type="parTrans" cxnId="{40052863-D6A6-4487-9E4E-3174A2277C68}">
      <dgm:prSet/>
      <dgm:spPr/>
      <dgm:t>
        <a:bodyPr/>
        <a:lstStyle/>
        <a:p>
          <a:endParaRPr lang="en-IN"/>
        </a:p>
      </dgm:t>
    </dgm:pt>
    <dgm:pt modelId="{AC967043-4A11-4146-A694-E659BBA5EBC6}" type="sibTrans" cxnId="{40052863-D6A6-4487-9E4E-3174A2277C68}">
      <dgm:prSet/>
      <dgm:spPr/>
      <dgm:t>
        <a:bodyPr/>
        <a:lstStyle/>
        <a:p>
          <a:endParaRPr lang="en-IN"/>
        </a:p>
      </dgm:t>
    </dgm:pt>
    <dgm:pt modelId="{51B3190D-E1AE-457C-AF19-D49C0118D11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Involves the removal of duplicates and irrelevant entries, as well as the standardization of product descriptions.</a:t>
          </a:r>
          <a:endParaRPr lang="en-IN"/>
        </a:p>
      </dgm:t>
    </dgm:pt>
    <dgm:pt modelId="{6DA56373-F8A3-4B71-8E75-D5294E65CB6F}" type="parTrans" cxnId="{0FBE2BA4-B629-42E8-A7FE-8AF0AE98F5FD}">
      <dgm:prSet/>
      <dgm:spPr/>
      <dgm:t>
        <a:bodyPr/>
        <a:lstStyle/>
        <a:p>
          <a:endParaRPr lang="en-IN"/>
        </a:p>
      </dgm:t>
    </dgm:pt>
    <dgm:pt modelId="{58FEC6F2-B0D6-42BA-A352-1F3F9A4EAF3A}" type="sibTrans" cxnId="{0FBE2BA4-B629-42E8-A7FE-8AF0AE98F5FD}">
      <dgm:prSet/>
      <dgm:spPr/>
      <dgm:t>
        <a:bodyPr/>
        <a:lstStyle/>
        <a:p>
          <a:endParaRPr lang="en-IN"/>
        </a:p>
      </dgm:t>
    </dgm:pt>
    <dgm:pt modelId="{9F40D724-A9C8-4B61-B789-95378B14B1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Includes calculation of total sales and profits, time series analysis for sales trends, and categorization of products by type.</a:t>
          </a:r>
          <a:endParaRPr lang="en-IN" dirty="0"/>
        </a:p>
      </dgm:t>
    </dgm:pt>
    <dgm:pt modelId="{4C43A9D6-4723-4200-96A2-7E0003ADB83D}" type="parTrans" cxnId="{01D6158F-5BC2-4014-A790-FBFED8E87501}">
      <dgm:prSet/>
      <dgm:spPr/>
      <dgm:t>
        <a:bodyPr/>
        <a:lstStyle/>
        <a:p>
          <a:endParaRPr lang="en-IN"/>
        </a:p>
      </dgm:t>
    </dgm:pt>
    <dgm:pt modelId="{5E243613-8E57-49C3-ACBF-697C17360377}" type="sibTrans" cxnId="{01D6158F-5BC2-4014-A790-FBFED8E87501}">
      <dgm:prSet/>
      <dgm:spPr/>
      <dgm:t>
        <a:bodyPr/>
        <a:lstStyle/>
        <a:p>
          <a:endParaRPr lang="en-IN"/>
        </a:p>
      </dgm:t>
    </dgm:pt>
    <dgm:pt modelId="{DCD6CC34-335C-4724-80C7-2714DC77503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Employs spreadsheet software for calculations and data visualization tools for trend analysis.</a:t>
          </a:r>
          <a:endParaRPr lang="en-IN" dirty="0"/>
        </a:p>
      </dgm:t>
    </dgm:pt>
    <dgm:pt modelId="{5C5CCF09-8C04-4135-8534-54BB3BEEBA2A}" type="parTrans" cxnId="{B3A761BE-508D-4258-B395-7678B47CDBA5}">
      <dgm:prSet/>
      <dgm:spPr/>
      <dgm:t>
        <a:bodyPr/>
        <a:lstStyle/>
        <a:p>
          <a:endParaRPr lang="en-IN"/>
        </a:p>
      </dgm:t>
    </dgm:pt>
    <dgm:pt modelId="{0698D005-1197-4B29-A554-42659056EE4C}" type="sibTrans" cxnId="{B3A761BE-508D-4258-B395-7678B47CDBA5}">
      <dgm:prSet/>
      <dgm:spPr/>
      <dgm:t>
        <a:bodyPr/>
        <a:lstStyle/>
        <a:p>
          <a:endParaRPr lang="en-IN"/>
        </a:p>
      </dgm:t>
    </dgm:pt>
    <dgm:pt modelId="{1083BD30-0A52-4DA7-BDF9-3EC8A3214F5C}" type="pres">
      <dgm:prSet presAssocID="{8D823873-E6FE-4F03-A462-93C3C1287516}" presName="Name0" presStyleCnt="0">
        <dgm:presLayoutVars>
          <dgm:dir/>
          <dgm:resizeHandles val="exact"/>
        </dgm:presLayoutVars>
      </dgm:prSet>
      <dgm:spPr/>
    </dgm:pt>
    <dgm:pt modelId="{A2B20523-5837-4A38-A531-04D2EDA63D11}" type="pres">
      <dgm:prSet presAssocID="{5B83DB11-09FB-40FE-8393-60FD2D83D88E}" presName="composite" presStyleCnt="0"/>
      <dgm:spPr/>
    </dgm:pt>
    <dgm:pt modelId="{6C170399-2273-4735-A2ED-0985FCA0A489}" type="pres">
      <dgm:prSet presAssocID="{5B83DB11-09FB-40FE-8393-60FD2D83D88E}" presName="rect1" presStyleLbl="trAlignAcc1" presStyleIdx="0" presStyleCnt="3">
        <dgm:presLayoutVars>
          <dgm:bulletEnabled val="1"/>
        </dgm:presLayoutVars>
      </dgm:prSet>
      <dgm:spPr/>
    </dgm:pt>
    <dgm:pt modelId="{A98FD7CE-56DB-4A0E-9AB2-5A02BEA7D7FF}" type="pres">
      <dgm:prSet presAssocID="{5B83DB11-09FB-40FE-8393-60FD2D83D88E}" presName="rect2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3000" r="-63000"/>
          </a:stretch>
        </a:blipFill>
      </dgm:spPr>
    </dgm:pt>
    <dgm:pt modelId="{DFF8B67C-DC52-4A32-840D-BFC583217047}" type="pres">
      <dgm:prSet presAssocID="{DC839A38-CA46-469B-A544-6058D14E6067}" presName="sibTrans" presStyleCnt="0"/>
      <dgm:spPr/>
    </dgm:pt>
    <dgm:pt modelId="{31DDBDF5-CB7B-4EBB-984E-50EE6002523D}" type="pres">
      <dgm:prSet presAssocID="{712636FC-F6FD-4285-9572-95BFA8F5AFA5}" presName="composite" presStyleCnt="0"/>
      <dgm:spPr/>
    </dgm:pt>
    <dgm:pt modelId="{DDA6B11B-059A-4E23-8D44-483F9019ABBC}" type="pres">
      <dgm:prSet presAssocID="{712636FC-F6FD-4285-9572-95BFA8F5AFA5}" presName="rect1" presStyleLbl="trAlignAcc1" presStyleIdx="1" presStyleCnt="3">
        <dgm:presLayoutVars>
          <dgm:bulletEnabled val="1"/>
        </dgm:presLayoutVars>
      </dgm:prSet>
      <dgm:spPr/>
    </dgm:pt>
    <dgm:pt modelId="{CF9262DC-6D46-4024-93D7-13BD2ED1E661}" type="pres">
      <dgm:prSet presAssocID="{712636FC-F6FD-4285-9572-95BFA8F5AFA5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7000" r="-107000"/>
          </a:stretch>
        </a:blipFill>
      </dgm:spPr>
    </dgm:pt>
    <dgm:pt modelId="{A8695543-0BB0-48A7-B141-022B662E0580}" type="pres">
      <dgm:prSet presAssocID="{39F5994B-2D9F-48C9-812A-F7FC61FC0C5D}" presName="sibTrans" presStyleCnt="0"/>
      <dgm:spPr/>
    </dgm:pt>
    <dgm:pt modelId="{F79C9545-F6DD-4211-B6A6-C71EB9AB900B}" type="pres">
      <dgm:prSet presAssocID="{7DFD6E4D-68B1-4A59-9CA6-7501660AD259}" presName="composite" presStyleCnt="0"/>
      <dgm:spPr/>
    </dgm:pt>
    <dgm:pt modelId="{12BF7CD9-218D-4AA0-ACED-031E03DDCF57}" type="pres">
      <dgm:prSet presAssocID="{7DFD6E4D-68B1-4A59-9CA6-7501660AD259}" presName="rect1" presStyleLbl="trAlignAcc1" presStyleIdx="2" presStyleCnt="3">
        <dgm:presLayoutVars>
          <dgm:bulletEnabled val="1"/>
        </dgm:presLayoutVars>
      </dgm:prSet>
      <dgm:spPr/>
    </dgm:pt>
    <dgm:pt modelId="{733D5FFF-60ED-48F0-8FD4-1794A926222F}" type="pres">
      <dgm:prSet presAssocID="{7DFD6E4D-68B1-4A59-9CA6-7501660AD259}" presName="rect2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119722" t="3875" r="-14436" b="2463"/>
          </a:stretch>
        </a:blipFill>
      </dgm:spPr>
    </dgm:pt>
  </dgm:ptLst>
  <dgm:cxnLst>
    <dgm:cxn modelId="{257F0106-3E12-4FA3-A852-30E8F05B0681}" type="presOf" srcId="{9F40D724-A9C8-4B61-B789-95378B14B1CB}" destId="{DDA6B11B-059A-4E23-8D44-483F9019ABBC}" srcOrd="0" destOrd="1" presId="urn:microsoft.com/office/officeart/2008/layout/PictureStrips"/>
    <dgm:cxn modelId="{40052863-D6A6-4487-9E4E-3174A2277C68}" srcId="{8D823873-E6FE-4F03-A462-93C3C1287516}" destId="{7DFD6E4D-68B1-4A59-9CA6-7501660AD259}" srcOrd="2" destOrd="0" parTransId="{7917AA8B-8C7E-4F00-8D87-144CBA2977EB}" sibTransId="{AC967043-4A11-4146-A694-E659BBA5EBC6}"/>
    <dgm:cxn modelId="{71C09E43-F154-4AD8-AC5B-DADC3BE57BCA}" srcId="{8D823873-E6FE-4F03-A462-93C3C1287516}" destId="{712636FC-F6FD-4285-9572-95BFA8F5AFA5}" srcOrd="1" destOrd="0" parTransId="{55EA9BFD-4D31-4E80-8AD5-9366AD16EF77}" sibTransId="{39F5994B-2D9F-48C9-812A-F7FC61FC0C5D}"/>
    <dgm:cxn modelId="{FB564552-6428-44D0-8423-03B09FD88A8D}" type="presOf" srcId="{7DFD6E4D-68B1-4A59-9CA6-7501660AD259}" destId="{12BF7CD9-218D-4AA0-ACED-031E03DDCF57}" srcOrd="0" destOrd="0" presId="urn:microsoft.com/office/officeart/2008/layout/PictureStrips"/>
    <dgm:cxn modelId="{8703317D-4420-48E5-8220-1EC8D91655C7}" type="presOf" srcId="{DCD6CC34-335C-4724-80C7-2714DC775034}" destId="{12BF7CD9-218D-4AA0-ACED-031E03DDCF57}" srcOrd="0" destOrd="1" presId="urn:microsoft.com/office/officeart/2008/layout/PictureStrips"/>
    <dgm:cxn modelId="{1EC0148C-74DC-4977-B5F0-FC887BC66C3C}" type="presOf" srcId="{712636FC-F6FD-4285-9572-95BFA8F5AFA5}" destId="{DDA6B11B-059A-4E23-8D44-483F9019ABBC}" srcOrd="0" destOrd="0" presId="urn:microsoft.com/office/officeart/2008/layout/PictureStrips"/>
    <dgm:cxn modelId="{01D6158F-5BC2-4014-A790-FBFED8E87501}" srcId="{712636FC-F6FD-4285-9572-95BFA8F5AFA5}" destId="{9F40D724-A9C8-4B61-B789-95378B14B1CB}" srcOrd="0" destOrd="0" parTransId="{4C43A9D6-4723-4200-96A2-7E0003ADB83D}" sibTransId="{5E243613-8E57-49C3-ACBF-697C17360377}"/>
    <dgm:cxn modelId="{0FBE2BA4-B629-42E8-A7FE-8AF0AE98F5FD}" srcId="{5B83DB11-09FB-40FE-8393-60FD2D83D88E}" destId="{51B3190D-E1AE-457C-AF19-D49C0118D11F}" srcOrd="0" destOrd="0" parTransId="{6DA56373-F8A3-4B71-8E75-D5294E65CB6F}" sibTransId="{58FEC6F2-B0D6-42BA-A352-1F3F9A4EAF3A}"/>
    <dgm:cxn modelId="{B3A761BE-508D-4258-B395-7678B47CDBA5}" srcId="{7DFD6E4D-68B1-4A59-9CA6-7501660AD259}" destId="{DCD6CC34-335C-4724-80C7-2714DC775034}" srcOrd="0" destOrd="0" parTransId="{5C5CCF09-8C04-4135-8534-54BB3BEEBA2A}" sibTransId="{0698D005-1197-4B29-A554-42659056EE4C}"/>
    <dgm:cxn modelId="{40D945BE-83B3-4ABA-B477-4D1F15DFEAE9}" srcId="{8D823873-E6FE-4F03-A462-93C3C1287516}" destId="{5B83DB11-09FB-40FE-8393-60FD2D83D88E}" srcOrd="0" destOrd="0" parTransId="{B680EF0B-7B9E-4232-B6CB-4DCC7FF8030D}" sibTransId="{DC839A38-CA46-469B-A544-6058D14E6067}"/>
    <dgm:cxn modelId="{E86A8EC0-A354-43E1-83A5-D6F6DD482638}" type="presOf" srcId="{5B83DB11-09FB-40FE-8393-60FD2D83D88E}" destId="{6C170399-2273-4735-A2ED-0985FCA0A489}" srcOrd="0" destOrd="0" presId="urn:microsoft.com/office/officeart/2008/layout/PictureStrips"/>
    <dgm:cxn modelId="{B0F34BC4-2E3F-491B-9B62-5DB30D7C629E}" type="presOf" srcId="{51B3190D-E1AE-457C-AF19-D49C0118D11F}" destId="{6C170399-2273-4735-A2ED-0985FCA0A489}" srcOrd="0" destOrd="1" presId="urn:microsoft.com/office/officeart/2008/layout/PictureStrips"/>
    <dgm:cxn modelId="{1A7042F0-27B8-43AF-9EFF-B7F4227508AF}" type="presOf" srcId="{8D823873-E6FE-4F03-A462-93C3C1287516}" destId="{1083BD30-0A52-4DA7-BDF9-3EC8A3214F5C}" srcOrd="0" destOrd="0" presId="urn:microsoft.com/office/officeart/2008/layout/PictureStrips"/>
    <dgm:cxn modelId="{AB8EA693-B71B-4F90-917B-1925553626C2}" type="presParOf" srcId="{1083BD30-0A52-4DA7-BDF9-3EC8A3214F5C}" destId="{A2B20523-5837-4A38-A531-04D2EDA63D11}" srcOrd="0" destOrd="0" presId="urn:microsoft.com/office/officeart/2008/layout/PictureStrips"/>
    <dgm:cxn modelId="{4089ADCE-19CD-4428-910B-FD2F1EE3430A}" type="presParOf" srcId="{A2B20523-5837-4A38-A531-04D2EDA63D11}" destId="{6C170399-2273-4735-A2ED-0985FCA0A489}" srcOrd="0" destOrd="0" presId="urn:microsoft.com/office/officeart/2008/layout/PictureStrips"/>
    <dgm:cxn modelId="{5DCFA2F6-9632-4AED-992A-6A0610549A26}" type="presParOf" srcId="{A2B20523-5837-4A38-A531-04D2EDA63D11}" destId="{A98FD7CE-56DB-4A0E-9AB2-5A02BEA7D7FF}" srcOrd="1" destOrd="0" presId="urn:microsoft.com/office/officeart/2008/layout/PictureStrips"/>
    <dgm:cxn modelId="{F27A30DD-1A21-4455-997F-A6CADC237809}" type="presParOf" srcId="{1083BD30-0A52-4DA7-BDF9-3EC8A3214F5C}" destId="{DFF8B67C-DC52-4A32-840D-BFC583217047}" srcOrd="1" destOrd="0" presId="urn:microsoft.com/office/officeart/2008/layout/PictureStrips"/>
    <dgm:cxn modelId="{9F09DABE-EAC8-4749-AE1C-E3A1CE419B74}" type="presParOf" srcId="{1083BD30-0A52-4DA7-BDF9-3EC8A3214F5C}" destId="{31DDBDF5-CB7B-4EBB-984E-50EE6002523D}" srcOrd="2" destOrd="0" presId="urn:microsoft.com/office/officeart/2008/layout/PictureStrips"/>
    <dgm:cxn modelId="{6B703148-4B2B-45B1-8872-A28F63347752}" type="presParOf" srcId="{31DDBDF5-CB7B-4EBB-984E-50EE6002523D}" destId="{DDA6B11B-059A-4E23-8D44-483F9019ABBC}" srcOrd="0" destOrd="0" presId="urn:microsoft.com/office/officeart/2008/layout/PictureStrips"/>
    <dgm:cxn modelId="{77672878-E9AA-4919-99A5-2C0673655A34}" type="presParOf" srcId="{31DDBDF5-CB7B-4EBB-984E-50EE6002523D}" destId="{CF9262DC-6D46-4024-93D7-13BD2ED1E661}" srcOrd="1" destOrd="0" presId="urn:microsoft.com/office/officeart/2008/layout/PictureStrips"/>
    <dgm:cxn modelId="{66D40ACF-E507-4F41-9494-D36D8CDC0B18}" type="presParOf" srcId="{1083BD30-0A52-4DA7-BDF9-3EC8A3214F5C}" destId="{A8695543-0BB0-48A7-B141-022B662E0580}" srcOrd="3" destOrd="0" presId="urn:microsoft.com/office/officeart/2008/layout/PictureStrips"/>
    <dgm:cxn modelId="{55E68730-95B2-4C7C-B5A5-086364D1EBC8}" type="presParOf" srcId="{1083BD30-0A52-4DA7-BDF9-3EC8A3214F5C}" destId="{F79C9545-F6DD-4211-B6A6-C71EB9AB900B}" srcOrd="4" destOrd="0" presId="urn:microsoft.com/office/officeart/2008/layout/PictureStrips"/>
    <dgm:cxn modelId="{1078EB92-7748-4E44-99DF-DB36EB440522}" type="presParOf" srcId="{F79C9545-F6DD-4211-B6A6-C71EB9AB900B}" destId="{12BF7CD9-218D-4AA0-ACED-031E03DDCF57}" srcOrd="0" destOrd="0" presId="urn:microsoft.com/office/officeart/2008/layout/PictureStrips"/>
    <dgm:cxn modelId="{90E1EC01-7EFB-42A1-9C82-28288C9EC3EE}" type="presParOf" srcId="{F79C9545-F6DD-4211-B6A6-C71EB9AB900B}" destId="{733D5FFF-60ED-48F0-8FD4-1794A926222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92AA1C-E13B-4566-AE65-0BF0414E7ABD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240AD99-3D17-4B21-85B2-53097CDB542F}">
      <dgm:prSet phldrT="[Text]"/>
      <dgm:spPr/>
      <dgm:t>
        <a:bodyPr/>
        <a:lstStyle/>
        <a:p>
          <a:r>
            <a:rPr lang="en-IN" b="1" i="0" dirty="0"/>
            <a:t>Overall Sales Patterns</a:t>
          </a:r>
          <a:endParaRPr lang="en-IN" dirty="0"/>
        </a:p>
      </dgm:t>
    </dgm:pt>
    <dgm:pt modelId="{94B8E009-965D-43A0-B996-C2CCC4B4E22C}" type="parTrans" cxnId="{23FF097C-4F70-4463-8B28-BFAEC418B96A}">
      <dgm:prSet/>
      <dgm:spPr/>
      <dgm:t>
        <a:bodyPr/>
        <a:lstStyle/>
        <a:p>
          <a:endParaRPr lang="en-IN"/>
        </a:p>
      </dgm:t>
    </dgm:pt>
    <dgm:pt modelId="{2B631D54-DBCE-4E39-96B1-65060253BDA7}" type="sibTrans" cxnId="{23FF097C-4F70-4463-8B28-BFAEC418B96A}">
      <dgm:prSet/>
      <dgm:spPr/>
      <dgm:t>
        <a:bodyPr/>
        <a:lstStyle/>
        <a:p>
          <a:endParaRPr lang="en-IN"/>
        </a:p>
      </dgm:t>
    </dgm:pt>
    <dgm:pt modelId="{BE3D53B3-CD38-4F65-BB9D-0081BEBD16C4}">
      <dgm:prSet phldrT="[Text]"/>
      <dgm:spPr/>
      <dgm:t>
        <a:bodyPr/>
        <a:lstStyle/>
        <a:p>
          <a:r>
            <a:rPr lang="en-IN" b="1" i="0" dirty="0"/>
            <a:t>Consistent Sales Peaks</a:t>
          </a:r>
          <a:endParaRPr lang="en-IN" dirty="0"/>
        </a:p>
      </dgm:t>
    </dgm:pt>
    <dgm:pt modelId="{FA787646-84DA-4EFB-AFE2-E476544E06FC}" type="parTrans" cxnId="{BFD62951-AD0F-4536-B44A-4EA5DAD05DFA}">
      <dgm:prSet/>
      <dgm:spPr/>
      <dgm:t>
        <a:bodyPr/>
        <a:lstStyle/>
        <a:p>
          <a:endParaRPr lang="en-IN"/>
        </a:p>
      </dgm:t>
    </dgm:pt>
    <dgm:pt modelId="{D70B2503-278D-4852-9C0F-46D3A065B424}" type="sibTrans" cxnId="{BFD62951-AD0F-4536-B44A-4EA5DAD05DFA}">
      <dgm:prSet/>
      <dgm:spPr/>
      <dgm:t>
        <a:bodyPr/>
        <a:lstStyle/>
        <a:p>
          <a:endParaRPr lang="en-IN"/>
        </a:p>
      </dgm:t>
    </dgm:pt>
    <dgm:pt modelId="{C53C6F1C-717C-499F-9A64-DE852800E456}">
      <dgm:prSet phldrT="[Text]"/>
      <dgm:spPr/>
      <dgm:t>
        <a:bodyPr/>
        <a:lstStyle/>
        <a:p>
          <a:r>
            <a:rPr lang="en-IN" b="1" i="0" dirty="0"/>
            <a:t>Significant Sales Growth</a:t>
          </a:r>
          <a:endParaRPr lang="en-IN" dirty="0"/>
        </a:p>
      </dgm:t>
    </dgm:pt>
    <dgm:pt modelId="{06E77264-3A11-4F33-AD8A-84DFFE668EB8}" type="parTrans" cxnId="{77E247B0-C866-46B2-84EE-5027822C122B}">
      <dgm:prSet/>
      <dgm:spPr/>
      <dgm:t>
        <a:bodyPr/>
        <a:lstStyle/>
        <a:p>
          <a:endParaRPr lang="en-IN"/>
        </a:p>
      </dgm:t>
    </dgm:pt>
    <dgm:pt modelId="{4EB3F72D-298C-446B-87C7-0595D912D5EC}" type="sibTrans" cxnId="{77E247B0-C866-46B2-84EE-5027822C122B}">
      <dgm:prSet/>
      <dgm:spPr/>
      <dgm:t>
        <a:bodyPr/>
        <a:lstStyle/>
        <a:p>
          <a:endParaRPr lang="en-IN"/>
        </a:p>
      </dgm:t>
    </dgm:pt>
    <dgm:pt modelId="{350402E5-3A16-47FA-AD11-CA1A49DC88B3}">
      <dgm:prSet phldrT="[Text]"/>
      <dgm:spPr/>
      <dgm:t>
        <a:bodyPr/>
        <a:lstStyle/>
        <a:p>
          <a:r>
            <a:rPr lang="en-IN" b="1" i="0" dirty="0"/>
            <a:t>Highest Recorded Sales</a:t>
          </a:r>
          <a:endParaRPr lang="en-IN" dirty="0"/>
        </a:p>
      </dgm:t>
    </dgm:pt>
    <dgm:pt modelId="{7C1096B3-4793-46BB-9557-2EEF748248E2}" type="parTrans" cxnId="{127C5D1D-6309-4605-A8B9-533F24B10648}">
      <dgm:prSet/>
      <dgm:spPr/>
      <dgm:t>
        <a:bodyPr/>
        <a:lstStyle/>
        <a:p>
          <a:endParaRPr lang="en-IN"/>
        </a:p>
      </dgm:t>
    </dgm:pt>
    <dgm:pt modelId="{C78E4CB1-61CC-4600-BE54-C08DAE6013FA}" type="sibTrans" cxnId="{127C5D1D-6309-4605-A8B9-533F24B10648}">
      <dgm:prSet/>
      <dgm:spPr/>
      <dgm:t>
        <a:bodyPr/>
        <a:lstStyle/>
        <a:p>
          <a:endParaRPr lang="en-IN"/>
        </a:p>
      </dgm:t>
    </dgm:pt>
    <dgm:pt modelId="{590408A0-0F99-4F18-A5BC-D9203632E08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Sales patterns observed across the five-year period from 2020 to 2024.</a:t>
          </a:r>
          <a:endParaRPr lang="en-IN" dirty="0"/>
        </a:p>
      </dgm:t>
    </dgm:pt>
    <dgm:pt modelId="{D654FBFF-3B58-4924-B091-9B5814CB7EF5}" type="parTrans" cxnId="{64F15A62-CB86-4FE8-B244-A6502BFDC664}">
      <dgm:prSet/>
      <dgm:spPr/>
      <dgm:t>
        <a:bodyPr/>
        <a:lstStyle/>
        <a:p>
          <a:endParaRPr lang="en-IN"/>
        </a:p>
      </dgm:t>
    </dgm:pt>
    <dgm:pt modelId="{F0C101E3-3EC3-4283-9653-46B3B112FC1A}" type="sibTrans" cxnId="{64F15A62-CB86-4FE8-B244-A6502BFDC664}">
      <dgm:prSet/>
      <dgm:spPr/>
      <dgm:t>
        <a:bodyPr/>
        <a:lstStyle/>
        <a:p>
          <a:endParaRPr lang="en-IN"/>
        </a:p>
      </dgm:t>
    </dgm:pt>
    <dgm:pt modelId="{F6C7F968-5E8E-40E1-9715-6E7747CCDB7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 consistent peak in sales is noted in December each year.</a:t>
          </a:r>
          <a:endParaRPr lang="en-IN" dirty="0"/>
        </a:p>
      </dgm:t>
    </dgm:pt>
    <dgm:pt modelId="{9FFFB9C7-AB63-45B2-8D15-AE900CC7DE61}" type="parTrans" cxnId="{7DEC5B21-A0B3-4519-A197-D17D48C6A3BA}">
      <dgm:prSet/>
      <dgm:spPr/>
      <dgm:t>
        <a:bodyPr/>
        <a:lstStyle/>
        <a:p>
          <a:endParaRPr lang="en-IN"/>
        </a:p>
      </dgm:t>
    </dgm:pt>
    <dgm:pt modelId="{AFBDDBBF-8787-44E0-9202-B042ED42EE44}" type="sibTrans" cxnId="{7DEC5B21-A0B3-4519-A197-D17D48C6A3BA}">
      <dgm:prSet/>
      <dgm:spPr/>
      <dgm:t>
        <a:bodyPr/>
        <a:lstStyle/>
        <a:p>
          <a:endParaRPr lang="en-IN"/>
        </a:p>
      </dgm:t>
    </dgm:pt>
    <dgm:pt modelId="{A9F1A5E9-BC81-4433-BDBE-98E828E1721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 notable sales growth was recorded in mid-2024.</a:t>
          </a:r>
          <a:endParaRPr lang="en-IN" dirty="0"/>
        </a:p>
      </dgm:t>
    </dgm:pt>
    <dgm:pt modelId="{E1F02902-D4D2-40F6-97A8-E8B90B2B845A}" type="parTrans" cxnId="{52D0B3DA-6989-44DD-8FE9-C847A893C881}">
      <dgm:prSet/>
      <dgm:spPr/>
      <dgm:t>
        <a:bodyPr/>
        <a:lstStyle/>
        <a:p>
          <a:endParaRPr lang="en-IN"/>
        </a:p>
      </dgm:t>
    </dgm:pt>
    <dgm:pt modelId="{35C99A34-81F6-4318-B1ED-3D49A7D647CE}" type="sibTrans" cxnId="{52D0B3DA-6989-44DD-8FE9-C847A893C881}">
      <dgm:prSet/>
      <dgm:spPr/>
      <dgm:t>
        <a:bodyPr/>
        <a:lstStyle/>
        <a:p>
          <a:endParaRPr lang="en-IN"/>
        </a:p>
      </dgm:t>
    </dgm:pt>
    <dgm:pt modelId="{38EBDD02-1DC7-4DF2-8991-270C33772E5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highest sales recorded were in January 2021, amounting to 676,682.41.</a:t>
          </a:r>
          <a:endParaRPr lang="en-IN" dirty="0"/>
        </a:p>
      </dgm:t>
    </dgm:pt>
    <dgm:pt modelId="{44237A87-8F08-47D0-8616-6CB27DFEE26C}" type="parTrans" cxnId="{AAD23EE4-2374-4236-82F9-D47F232FEC06}">
      <dgm:prSet/>
      <dgm:spPr/>
      <dgm:t>
        <a:bodyPr/>
        <a:lstStyle/>
        <a:p>
          <a:endParaRPr lang="en-IN"/>
        </a:p>
      </dgm:t>
    </dgm:pt>
    <dgm:pt modelId="{C359135C-5573-4555-AC34-FA6CF89C17F5}" type="sibTrans" cxnId="{AAD23EE4-2374-4236-82F9-D47F232FEC06}">
      <dgm:prSet/>
      <dgm:spPr/>
      <dgm:t>
        <a:bodyPr/>
        <a:lstStyle/>
        <a:p>
          <a:endParaRPr lang="en-IN"/>
        </a:p>
      </dgm:t>
    </dgm:pt>
    <dgm:pt modelId="{AAF1CEF9-99B1-4545-A35E-19DAE7B709B2}" type="pres">
      <dgm:prSet presAssocID="{7F92AA1C-E13B-4566-AE65-0BF0414E7ABD}" presName="Name0" presStyleCnt="0">
        <dgm:presLayoutVars>
          <dgm:dir/>
          <dgm:resizeHandles val="exact"/>
        </dgm:presLayoutVars>
      </dgm:prSet>
      <dgm:spPr/>
    </dgm:pt>
    <dgm:pt modelId="{A94D9022-D42D-4B2E-909C-297839D946A7}" type="pres">
      <dgm:prSet presAssocID="{7F92AA1C-E13B-4566-AE65-0BF0414E7ABD}" presName="fgShape" presStyleLbl="fgShp" presStyleIdx="0" presStyleCnt="1"/>
      <dgm:spPr/>
    </dgm:pt>
    <dgm:pt modelId="{A1C0D2E9-E475-4F57-B7BF-9BD8EDEA8B01}" type="pres">
      <dgm:prSet presAssocID="{7F92AA1C-E13B-4566-AE65-0BF0414E7ABD}" presName="linComp" presStyleCnt="0"/>
      <dgm:spPr/>
    </dgm:pt>
    <dgm:pt modelId="{45105A60-A77C-4465-B62C-3532DE47C29F}" type="pres">
      <dgm:prSet presAssocID="{4240AD99-3D17-4B21-85B2-53097CDB542F}" presName="compNode" presStyleCnt="0"/>
      <dgm:spPr/>
    </dgm:pt>
    <dgm:pt modelId="{FB0A2238-76C9-4946-907E-0AC83A5DC75A}" type="pres">
      <dgm:prSet presAssocID="{4240AD99-3D17-4B21-85B2-53097CDB542F}" presName="bkgdShape" presStyleLbl="node1" presStyleIdx="0" presStyleCnt="4"/>
      <dgm:spPr/>
    </dgm:pt>
    <dgm:pt modelId="{81646850-0376-40C6-A7F8-4A7A90B0D7A0}" type="pres">
      <dgm:prSet presAssocID="{4240AD99-3D17-4B21-85B2-53097CDB542F}" presName="nodeTx" presStyleLbl="node1" presStyleIdx="0" presStyleCnt="4">
        <dgm:presLayoutVars>
          <dgm:bulletEnabled val="1"/>
        </dgm:presLayoutVars>
      </dgm:prSet>
      <dgm:spPr/>
    </dgm:pt>
    <dgm:pt modelId="{16F61C77-D904-44AB-87ED-FF5E8CEE135F}" type="pres">
      <dgm:prSet presAssocID="{4240AD99-3D17-4B21-85B2-53097CDB542F}" presName="invisiNode" presStyleLbl="node1" presStyleIdx="0" presStyleCnt="4"/>
      <dgm:spPr/>
    </dgm:pt>
    <dgm:pt modelId="{01B6E16A-E222-4684-8B31-361F03C4D675}" type="pres">
      <dgm:prSet presAssocID="{4240AD99-3D17-4B21-85B2-53097CDB542F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B786355A-9E2D-41A8-ADDF-F19BA3957BDD}" type="pres">
      <dgm:prSet presAssocID="{2B631D54-DBCE-4E39-96B1-65060253BDA7}" presName="sibTrans" presStyleLbl="sibTrans2D1" presStyleIdx="0" presStyleCnt="0"/>
      <dgm:spPr/>
    </dgm:pt>
    <dgm:pt modelId="{88368A77-D20C-42E2-B8CC-916A56D52985}" type="pres">
      <dgm:prSet presAssocID="{BE3D53B3-CD38-4F65-BB9D-0081BEBD16C4}" presName="compNode" presStyleCnt="0"/>
      <dgm:spPr/>
    </dgm:pt>
    <dgm:pt modelId="{54D5A329-5BA0-4562-9B30-492435FFA357}" type="pres">
      <dgm:prSet presAssocID="{BE3D53B3-CD38-4F65-BB9D-0081BEBD16C4}" presName="bkgdShape" presStyleLbl="node1" presStyleIdx="1" presStyleCnt="4"/>
      <dgm:spPr/>
    </dgm:pt>
    <dgm:pt modelId="{8D8DFB5B-3428-4F06-B919-6C4E25D4BBC2}" type="pres">
      <dgm:prSet presAssocID="{BE3D53B3-CD38-4F65-BB9D-0081BEBD16C4}" presName="nodeTx" presStyleLbl="node1" presStyleIdx="1" presStyleCnt="4">
        <dgm:presLayoutVars>
          <dgm:bulletEnabled val="1"/>
        </dgm:presLayoutVars>
      </dgm:prSet>
      <dgm:spPr/>
    </dgm:pt>
    <dgm:pt modelId="{9285D0E5-0437-4EC3-90A4-6A84E6BC4F7C}" type="pres">
      <dgm:prSet presAssocID="{BE3D53B3-CD38-4F65-BB9D-0081BEBD16C4}" presName="invisiNode" presStyleLbl="node1" presStyleIdx="1" presStyleCnt="4"/>
      <dgm:spPr/>
    </dgm:pt>
    <dgm:pt modelId="{E9DE0924-E3BB-4B3A-9FD4-343655375123}" type="pres">
      <dgm:prSet presAssocID="{BE3D53B3-CD38-4F65-BB9D-0081BEBD16C4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2B01E8B1-CD6A-458C-9716-FA54BA91A4BF}" type="pres">
      <dgm:prSet presAssocID="{D70B2503-278D-4852-9C0F-46D3A065B424}" presName="sibTrans" presStyleLbl="sibTrans2D1" presStyleIdx="0" presStyleCnt="0"/>
      <dgm:spPr/>
    </dgm:pt>
    <dgm:pt modelId="{3492F829-267A-4C0F-A529-181769664145}" type="pres">
      <dgm:prSet presAssocID="{C53C6F1C-717C-499F-9A64-DE852800E456}" presName="compNode" presStyleCnt="0"/>
      <dgm:spPr/>
    </dgm:pt>
    <dgm:pt modelId="{420CBC21-8CC8-4021-8F42-888DFAA0B1F7}" type="pres">
      <dgm:prSet presAssocID="{C53C6F1C-717C-499F-9A64-DE852800E456}" presName="bkgdShape" presStyleLbl="node1" presStyleIdx="2" presStyleCnt="4"/>
      <dgm:spPr/>
    </dgm:pt>
    <dgm:pt modelId="{56B8F492-D1CA-40ED-BC21-29C349C18C5D}" type="pres">
      <dgm:prSet presAssocID="{C53C6F1C-717C-499F-9A64-DE852800E456}" presName="nodeTx" presStyleLbl="node1" presStyleIdx="2" presStyleCnt="4">
        <dgm:presLayoutVars>
          <dgm:bulletEnabled val="1"/>
        </dgm:presLayoutVars>
      </dgm:prSet>
      <dgm:spPr/>
    </dgm:pt>
    <dgm:pt modelId="{2284AEC6-0834-489C-B9CA-A8A04EB9CE43}" type="pres">
      <dgm:prSet presAssocID="{C53C6F1C-717C-499F-9A64-DE852800E456}" presName="invisiNode" presStyleLbl="node1" presStyleIdx="2" presStyleCnt="4"/>
      <dgm:spPr/>
    </dgm:pt>
    <dgm:pt modelId="{6C65082B-A1A8-4445-AB53-668C92189B94}" type="pres">
      <dgm:prSet presAssocID="{C53C6F1C-717C-499F-9A64-DE852800E456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</dgm:spPr>
    </dgm:pt>
    <dgm:pt modelId="{9FB5977F-05D9-4098-81BB-67A85C22DE20}" type="pres">
      <dgm:prSet presAssocID="{4EB3F72D-298C-446B-87C7-0595D912D5EC}" presName="sibTrans" presStyleLbl="sibTrans2D1" presStyleIdx="0" presStyleCnt="0"/>
      <dgm:spPr/>
    </dgm:pt>
    <dgm:pt modelId="{F452B7E6-EB46-47E8-983B-2FB21E8B8F65}" type="pres">
      <dgm:prSet presAssocID="{350402E5-3A16-47FA-AD11-CA1A49DC88B3}" presName="compNode" presStyleCnt="0"/>
      <dgm:spPr/>
    </dgm:pt>
    <dgm:pt modelId="{B2B36EFE-5B1A-4FC6-BE43-F6E769EFEEB0}" type="pres">
      <dgm:prSet presAssocID="{350402E5-3A16-47FA-AD11-CA1A49DC88B3}" presName="bkgdShape" presStyleLbl="node1" presStyleIdx="3" presStyleCnt="4"/>
      <dgm:spPr/>
    </dgm:pt>
    <dgm:pt modelId="{341423FC-B1DD-4F66-AB41-9E319020D83F}" type="pres">
      <dgm:prSet presAssocID="{350402E5-3A16-47FA-AD11-CA1A49DC88B3}" presName="nodeTx" presStyleLbl="node1" presStyleIdx="3" presStyleCnt="4">
        <dgm:presLayoutVars>
          <dgm:bulletEnabled val="1"/>
        </dgm:presLayoutVars>
      </dgm:prSet>
      <dgm:spPr/>
    </dgm:pt>
    <dgm:pt modelId="{DFD686F8-7F78-4E14-927B-705D9C5BE924}" type="pres">
      <dgm:prSet presAssocID="{350402E5-3A16-47FA-AD11-CA1A49DC88B3}" presName="invisiNode" presStyleLbl="node1" presStyleIdx="3" presStyleCnt="4"/>
      <dgm:spPr/>
    </dgm:pt>
    <dgm:pt modelId="{0996F6B3-8BFC-45B7-BA69-9903D57CAD2B}" type="pres">
      <dgm:prSet presAssocID="{350402E5-3A16-47FA-AD11-CA1A49DC88B3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5DFDC10C-6430-4909-936A-8383DF03774E}" type="presOf" srcId="{4EB3F72D-298C-446B-87C7-0595D912D5EC}" destId="{9FB5977F-05D9-4098-81BB-67A85C22DE20}" srcOrd="0" destOrd="0" presId="urn:microsoft.com/office/officeart/2005/8/layout/hList7"/>
    <dgm:cxn modelId="{127C5D1D-6309-4605-A8B9-533F24B10648}" srcId="{7F92AA1C-E13B-4566-AE65-0BF0414E7ABD}" destId="{350402E5-3A16-47FA-AD11-CA1A49DC88B3}" srcOrd="3" destOrd="0" parTransId="{7C1096B3-4793-46BB-9557-2EEF748248E2}" sibTransId="{C78E4CB1-61CC-4600-BE54-C08DAE6013FA}"/>
    <dgm:cxn modelId="{7DEC5B21-A0B3-4519-A197-D17D48C6A3BA}" srcId="{BE3D53B3-CD38-4F65-BB9D-0081BEBD16C4}" destId="{F6C7F968-5E8E-40E1-9715-6E7747CCDB77}" srcOrd="0" destOrd="0" parTransId="{9FFFB9C7-AB63-45B2-8D15-AE900CC7DE61}" sibTransId="{AFBDDBBF-8787-44E0-9202-B042ED42EE44}"/>
    <dgm:cxn modelId="{65559628-DDBE-4902-8FE6-4B60F48370B1}" type="presOf" srcId="{A9F1A5E9-BC81-4433-BDBE-98E828E17211}" destId="{56B8F492-D1CA-40ED-BC21-29C349C18C5D}" srcOrd="1" destOrd="1" presId="urn:microsoft.com/office/officeart/2005/8/layout/hList7"/>
    <dgm:cxn modelId="{64F15A62-CB86-4FE8-B244-A6502BFDC664}" srcId="{4240AD99-3D17-4B21-85B2-53097CDB542F}" destId="{590408A0-0F99-4F18-A5BC-D9203632E085}" srcOrd="0" destOrd="0" parTransId="{D654FBFF-3B58-4924-B091-9B5814CB7EF5}" sibTransId="{F0C101E3-3EC3-4283-9653-46B3B112FC1A}"/>
    <dgm:cxn modelId="{ADF78947-FA20-4FB8-95E5-8EBD68FDF818}" type="presOf" srcId="{BE3D53B3-CD38-4F65-BB9D-0081BEBD16C4}" destId="{54D5A329-5BA0-4562-9B30-492435FFA357}" srcOrd="0" destOrd="0" presId="urn:microsoft.com/office/officeart/2005/8/layout/hList7"/>
    <dgm:cxn modelId="{CBF0C76D-EE1C-4F87-BF36-486C53E49468}" type="presOf" srcId="{F6C7F968-5E8E-40E1-9715-6E7747CCDB77}" destId="{8D8DFB5B-3428-4F06-B919-6C4E25D4BBC2}" srcOrd="1" destOrd="1" presId="urn:microsoft.com/office/officeart/2005/8/layout/hList7"/>
    <dgm:cxn modelId="{BFD62951-AD0F-4536-B44A-4EA5DAD05DFA}" srcId="{7F92AA1C-E13B-4566-AE65-0BF0414E7ABD}" destId="{BE3D53B3-CD38-4F65-BB9D-0081BEBD16C4}" srcOrd="1" destOrd="0" parTransId="{FA787646-84DA-4EFB-AFE2-E476544E06FC}" sibTransId="{D70B2503-278D-4852-9C0F-46D3A065B424}"/>
    <dgm:cxn modelId="{5C61AA71-E855-4DF6-AC96-7C14B59A55BB}" type="presOf" srcId="{BE3D53B3-CD38-4F65-BB9D-0081BEBD16C4}" destId="{8D8DFB5B-3428-4F06-B919-6C4E25D4BBC2}" srcOrd="1" destOrd="0" presId="urn:microsoft.com/office/officeart/2005/8/layout/hList7"/>
    <dgm:cxn modelId="{DB3C6776-C2DF-4625-80EE-8A16D2D4F62D}" type="presOf" srcId="{C53C6F1C-717C-499F-9A64-DE852800E456}" destId="{56B8F492-D1CA-40ED-BC21-29C349C18C5D}" srcOrd="1" destOrd="0" presId="urn:microsoft.com/office/officeart/2005/8/layout/hList7"/>
    <dgm:cxn modelId="{23FF097C-4F70-4463-8B28-BFAEC418B96A}" srcId="{7F92AA1C-E13B-4566-AE65-0BF0414E7ABD}" destId="{4240AD99-3D17-4B21-85B2-53097CDB542F}" srcOrd="0" destOrd="0" parTransId="{94B8E009-965D-43A0-B996-C2CCC4B4E22C}" sibTransId="{2B631D54-DBCE-4E39-96B1-65060253BDA7}"/>
    <dgm:cxn modelId="{4D60C286-BDB9-49A7-A0B6-357E1AD1B2EF}" type="presOf" srcId="{350402E5-3A16-47FA-AD11-CA1A49DC88B3}" destId="{B2B36EFE-5B1A-4FC6-BE43-F6E769EFEEB0}" srcOrd="0" destOrd="0" presId="urn:microsoft.com/office/officeart/2005/8/layout/hList7"/>
    <dgm:cxn modelId="{3F895C88-CD3F-4384-8683-B391DB285613}" type="presOf" srcId="{2B631D54-DBCE-4E39-96B1-65060253BDA7}" destId="{B786355A-9E2D-41A8-ADDF-F19BA3957BDD}" srcOrd="0" destOrd="0" presId="urn:microsoft.com/office/officeart/2005/8/layout/hList7"/>
    <dgm:cxn modelId="{BC86728D-4191-4CE0-AE7B-7354C595A572}" type="presOf" srcId="{590408A0-0F99-4F18-A5BC-D9203632E085}" destId="{FB0A2238-76C9-4946-907E-0AC83A5DC75A}" srcOrd="0" destOrd="1" presId="urn:microsoft.com/office/officeart/2005/8/layout/hList7"/>
    <dgm:cxn modelId="{D6704790-0FFC-4044-A4FD-DF829969A926}" type="presOf" srcId="{7F92AA1C-E13B-4566-AE65-0BF0414E7ABD}" destId="{AAF1CEF9-99B1-4545-A35E-19DAE7B709B2}" srcOrd="0" destOrd="0" presId="urn:microsoft.com/office/officeart/2005/8/layout/hList7"/>
    <dgm:cxn modelId="{53582A92-F977-47CF-9A20-12D35E748A9B}" type="presOf" srcId="{4240AD99-3D17-4B21-85B2-53097CDB542F}" destId="{FB0A2238-76C9-4946-907E-0AC83A5DC75A}" srcOrd="0" destOrd="0" presId="urn:microsoft.com/office/officeart/2005/8/layout/hList7"/>
    <dgm:cxn modelId="{62E87CAF-5069-44FE-A462-D0F369133ED5}" type="presOf" srcId="{A9F1A5E9-BC81-4433-BDBE-98E828E17211}" destId="{420CBC21-8CC8-4021-8F42-888DFAA0B1F7}" srcOrd="0" destOrd="1" presId="urn:microsoft.com/office/officeart/2005/8/layout/hList7"/>
    <dgm:cxn modelId="{77E247B0-C866-46B2-84EE-5027822C122B}" srcId="{7F92AA1C-E13B-4566-AE65-0BF0414E7ABD}" destId="{C53C6F1C-717C-499F-9A64-DE852800E456}" srcOrd="2" destOrd="0" parTransId="{06E77264-3A11-4F33-AD8A-84DFFE668EB8}" sibTransId="{4EB3F72D-298C-446B-87C7-0595D912D5EC}"/>
    <dgm:cxn modelId="{8B4327B1-42D7-40CA-B22B-68CD447B3176}" type="presOf" srcId="{4240AD99-3D17-4B21-85B2-53097CDB542F}" destId="{81646850-0376-40C6-A7F8-4A7A90B0D7A0}" srcOrd="1" destOrd="0" presId="urn:microsoft.com/office/officeart/2005/8/layout/hList7"/>
    <dgm:cxn modelId="{84D80FB6-90BD-4057-A836-F0EBA66DFBA7}" type="presOf" srcId="{D70B2503-278D-4852-9C0F-46D3A065B424}" destId="{2B01E8B1-CD6A-458C-9716-FA54BA91A4BF}" srcOrd="0" destOrd="0" presId="urn:microsoft.com/office/officeart/2005/8/layout/hList7"/>
    <dgm:cxn modelId="{4F8516BB-7609-425F-9D3A-5010A732BFF7}" type="presOf" srcId="{350402E5-3A16-47FA-AD11-CA1A49DC88B3}" destId="{341423FC-B1DD-4F66-AB41-9E319020D83F}" srcOrd="1" destOrd="0" presId="urn:microsoft.com/office/officeart/2005/8/layout/hList7"/>
    <dgm:cxn modelId="{6DA7A2BD-63EA-4982-AB0B-324AB555394C}" type="presOf" srcId="{C53C6F1C-717C-499F-9A64-DE852800E456}" destId="{420CBC21-8CC8-4021-8F42-888DFAA0B1F7}" srcOrd="0" destOrd="0" presId="urn:microsoft.com/office/officeart/2005/8/layout/hList7"/>
    <dgm:cxn modelId="{5FB2ADCC-31AD-4285-98F1-4E8A6FB6D044}" type="presOf" srcId="{590408A0-0F99-4F18-A5BC-D9203632E085}" destId="{81646850-0376-40C6-A7F8-4A7A90B0D7A0}" srcOrd="1" destOrd="1" presId="urn:microsoft.com/office/officeart/2005/8/layout/hList7"/>
    <dgm:cxn modelId="{87B70FD7-6384-43B2-B820-6CDFA7138F56}" type="presOf" srcId="{38EBDD02-1DC7-4DF2-8991-270C33772E5B}" destId="{341423FC-B1DD-4F66-AB41-9E319020D83F}" srcOrd="1" destOrd="1" presId="urn:microsoft.com/office/officeart/2005/8/layout/hList7"/>
    <dgm:cxn modelId="{52D0B3DA-6989-44DD-8FE9-C847A893C881}" srcId="{C53C6F1C-717C-499F-9A64-DE852800E456}" destId="{A9F1A5E9-BC81-4433-BDBE-98E828E17211}" srcOrd="0" destOrd="0" parTransId="{E1F02902-D4D2-40F6-97A8-E8B90B2B845A}" sibTransId="{35C99A34-81F6-4318-B1ED-3D49A7D647CE}"/>
    <dgm:cxn modelId="{AAD23EE4-2374-4236-82F9-D47F232FEC06}" srcId="{350402E5-3A16-47FA-AD11-CA1A49DC88B3}" destId="{38EBDD02-1DC7-4DF2-8991-270C33772E5B}" srcOrd="0" destOrd="0" parTransId="{44237A87-8F08-47D0-8616-6CB27DFEE26C}" sibTransId="{C359135C-5573-4555-AC34-FA6CF89C17F5}"/>
    <dgm:cxn modelId="{3C9E27EE-5D1F-419E-8521-8084E7FA3AB9}" type="presOf" srcId="{38EBDD02-1DC7-4DF2-8991-270C33772E5B}" destId="{B2B36EFE-5B1A-4FC6-BE43-F6E769EFEEB0}" srcOrd="0" destOrd="1" presId="urn:microsoft.com/office/officeart/2005/8/layout/hList7"/>
    <dgm:cxn modelId="{3075D5FE-427A-4167-B62A-C14800808447}" type="presOf" srcId="{F6C7F968-5E8E-40E1-9715-6E7747CCDB77}" destId="{54D5A329-5BA0-4562-9B30-492435FFA357}" srcOrd="0" destOrd="1" presId="urn:microsoft.com/office/officeart/2005/8/layout/hList7"/>
    <dgm:cxn modelId="{5E9E61E6-CA68-4187-8E3C-44D9C62D792C}" type="presParOf" srcId="{AAF1CEF9-99B1-4545-A35E-19DAE7B709B2}" destId="{A94D9022-D42D-4B2E-909C-297839D946A7}" srcOrd="0" destOrd="0" presId="urn:microsoft.com/office/officeart/2005/8/layout/hList7"/>
    <dgm:cxn modelId="{1A2D2C48-EEEC-4296-9F1B-6F2345D2655A}" type="presParOf" srcId="{AAF1CEF9-99B1-4545-A35E-19DAE7B709B2}" destId="{A1C0D2E9-E475-4F57-B7BF-9BD8EDEA8B01}" srcOrd="1" destOrd="0" presId="urn:microsoft.com/office/officeart/2005/8/layout/hList7"/>
    <dgm:cxn modelId="{023E2BE1-9C59-4123-A24E-024A19BE1B51}" type="presParOf" srcId="{A1C0D2E9-E475-4F57-B7BF-9BD8EDEA8B01}" destId="{45105A60-A77C-4465-B62C-3532DE47C29F}" srcOrd="0" destOrd="0" presId="urn:microsoft.com/office/officeart/2005/8/layout/hList7"/>
    <dgm:cxn modelId="{EAB7344E-70B4-4587-AC6D-7F4FEF2E8C44}" type="presParOf" srcId="{45105A60-A77C-4465-B62C-3532DE47C29F}" destId="{FB0A2238-76C9-4946-907E-0AC83A5DC75A}" srcOrd="0" destOrd="0" presId="urn:microsoft.com/office/officeart/2005/8/layout/hList7"/>
    <dgm:cxn modelId="{DA46ADDC-0B31-44E8-A083-D7E114D1479A}" type="presParOf" srcId="{45105A60-A77C-4465-B62C-3532DE47C29F}" destId="{81646850-0376-40C6-A7F8-4A7A90B0D7A0}" srcOrd="1" destOrd="0" presId="urn:microsoft.com/office/officeart/2005/8/layout/hList7"/>
    <dgm:cxn modelId="{C7E0A951-9154-42BF-9268-2FDAF0338D6D}" type="presParOf" srcId="{45105A60-A77C-4465-B62C-3532DE47C29F}" destId="{16F61C77-D904-44AB-87ED-FF5E8CEE135F}" srcOrd="2" destOrd="0" presId="urn:microsoft.com/office/officeart/2005/8/layout/hList7"/>
    <dgm:cxn modelId="{93D08E43-DCF9-49BA-8483-B6B14C678CF8}" type="presParOf" srcId="{45105A60-A77C-4465-B62C-3532DE47C29F}" destId="{01B6E16A-E222-4684-8B31-361F03C4D675}" srcOrd="3" destOrd="0" presId="urn:microsoft.com/office/officeart/2005/8/layout/hList7"/>
    <dgm:cxn modelId="{EE7653C1-9962-4D26-81F3-A67E750BCF2A}" type="presParOf" srcId="{A1C0D2E9-E475-4F57-B7BF-9BD8EDEA8B01}" destId="{B786355A-9E2D-41A8-ADDF-F19BA3957BDD}" srcOrd="1" destOrd="0" presId="urn:microsoft.com/office/officeart/2005/8/layout/hList7"/>
    <dgm:cxn modelId="{2C80D307-D5BA-41A7-9896-6DE67EACEE15}" type="presParOf" srcId="{A1C0D2E9-E475-4F57-B7BF-9BD8EDEA8B01}" destId="{88368A77-D20C-42E2-B8CC-916A56D52985}" srcOrd="2" destOrd="0" presId="urn:microsoft.com/office/officeart/2005/8/layout/hList7"/>
    <dgm:cxn modelId="{7A384B87-2BAA-4F1A-94B8-19D35804D988}" type="presParOf" srcId="{88368A77-D20C-42E2-B8CC-916A56D52985}" destId="{54D5A329-5BA0-4562-9B30-492435FFA357}" srcOrd="0" destOrd="0" presId="urn:microsoft.com/office/officeart/2005/8/layout/hList7"/>
    <dgm:cxn modelId="{95A787A6-8602-4D72-9093-4F1EFDD1686B}" type="presParOf" srcId="{88368A77-D20C-42E2-B8CC-916A56D52985}" destId="{8D8DFB5B-3428-4F06-B919-6C4E25D4BBC2}" srcOrd="1" destOrd="0" presId="urn:microsoft.com/office/officeart/2005/8/layout/hList7"/>
    <dgm:cxn modelId="{90384EBE-5EFA-44A2-A70E-D9404C7482A2}" type="presParOf" srcId="{88368A77-D20C-42E2-B8CC-916A56D52985}" destId="{9285D0E5-0437-4EC3-90A4-6A84E6BC4F7C}" srcOrd="2" destOrd="0" presId="urn:microsoft.com/office/officeart/2005/8/layout/hList7"/>
    <dgm:cxn modelId="{920D3C3B-25A4-4C94-A436-2EED9AA3C5FE}" type="presParOf" srcId="{88368A77-D20C-42E2-B8CC-916A56D52985}" destId="{E9DE0924-E3BB-4B3A-9FD4-343655375123}" srcOrd="3" destOrd="0" presId="urn:microsoft.com/office/officeart/2005/8/layout/hList7"/>
    <dgm:cxn modelId="{66724F51-FEB7-421C-8FF2-4B0E2DF18DA6}" type="presParOf" srcId="{A1C0D2E9-E475-4F57-B7BF-9BD8EDEA8B01}" destId="{2B01E8B1-CD6A-458C-9716-FA54BA91A4BF}" srcOrd="3" destOrd="0" presId="urn:microsoft.com/office/officeart/2005/8/layout/hList7"/>
    <dgm:cxn modelId="{E42291CB-C4CE-4480-923D-55C0E7F97DA2}" type="presParOf" srcId="{A1C0D2E9-E475-4F57-B7BF-9BD8EDEA8B01}" destId="{3492F829-267A-4C0F-A529-181769664145}" srcOrd="4" destOrd="0" presId="urn:microsoft.com/office/officeart/2005/8/layout/hList7"/>
    <dgm:cxn modelId="{48DDB575-D6DE-40EF-BB0F-E3D4FA144AB9}" type="presParOf" srcId="{3492F829-267A-4C0F-A529-181769664145}" destId="{420CBC21-8CC8-4021-8F42-888DFAA0B1F7}" srcOrd="0" destOrd="0" presId="urn:microsoft.com/office/officeart/2005/8/layout/hList7"/>
    <dgm:cxn modelId="{124F37DA-9909-45C9-8667-6A8551A599FF}" type="presParOf" srcId="{3492F829-267A-4C0F-A529-181769664145}" destId="{56B8F492-D1CA-40ED-BC21-29C349C18C5D}" srcOrd="1" destOrd="0" presId="urn:microsoft.com/office/officeart/2005/8/layout/hList7"/>
    <dgm:cxn modelId="{E5E03EA5-3DDB-489B-AC1A-0BB03BCF1885}" type="presParOf" srcId="{3492F829-267A-4C0F-A529-181769664145}" destId="{2284AEC6-0834-489C-B9CA-A8A04EB9CE43}" srcOrd="2" destOrd="0" presId="urn:microsoft.com/office/officeart/2005/8/layout/hList7"/>
    <dgm:cxn modelId="{1A93E3F2-2572-4A5F-BFB0-AAE8243CCE91}" type="presParOf" srcId="{3492F829-267A-4C0F-A529-181769664145}" destId="{6C65082B-A1A8-4445-AB53-668C92189B94}" srcOrd="3" destOrd="0" presId="urn:microsoft.com/office/officeart/2005/8/layout/hList7"/>
    <dgm:cxn modelId="{5AEC7F42-5C04-47CE-9210-3AC94C37AC25}" type="presParOf" srcId="{A1C0D2E9-E475-4F57-B7BF-9BD8EDEA8B01}" destId="{9FB5977F-05D9-4098-81BB-67A85C22DE20}" srcOrd="5" destOrd="0" presId="urn:microsoft.com/office/officeart/2005/8/layout/hList7"/>
    <dgm:cxn modelId="{298CD233-EEA7-4006-B32D-102ACA1D5C18}" type="presParOf" srcId="{A1C0D2E9-E475-4F57-B7BF-9BD8EDEA8B01}" destId="{F452B7E6-EB46-47E8-983B-2FB21E8B8F65}" srcOrd="6" destOrd="0" presId="urn:microsoft.com/office/officeart/2005/8/layout/hList7"/>
    <dgm:cxn modelId="{410E0C32-19FE-4DA5-8C95-C4F627681B0E}" type="presParOf" srcId="{F452B7E6-EB46-47E8-983B-2FB21E8B8F65}" destId="{B2B36EFE-5B1A-4FC6-BE43-F6E769EFEEB0}" srcOrd="0" destOrd="0" presId="urn:microsoft.com/office/officeart/2005/8/layout/hList7"/>
    <dgm:cxn modelId="{FF05D106-CF44-4C59-8BF0-54605F2EDA93}" type="presParOf" srcId="{F452B7E6-EB46-47E8-983B-2FB21E8B8F65}" destId="{341423FC-B1DD-4F66-AB41-9E319020D83F}" srcOrd="1" destOrd="0" presId="urn:microsoft.com/office/officeart/2005/8/layout/hList7"/>
    <dgm:cxn modelId="{5268487F-61FB-4D6F-AE03-9B4CE9BD961F}" type="presParOf" srcId="{F452B7E6-EB46-47E8-983B-2FB21E8B8F65}" destId="{DFD686F8-7F78-4E14-927B-705D9C5BE924}" srcOrd="2" destOrd="0" presId="urn:microsoft.com/office/officeart/2005/8/layout/hList7"/>
    <dgm:cxn modelId="{33E4E44E-5A0B-4A96-AAE0-4FB4D7353083}" type="presParOf" srcId="{F452B7E6-EB46-47E8-983B-2FB21E8B8F65}" destId="{0996F6B3-8BFC-45B7-BA69-9903D57CAD2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F949FB-E9B3-4CF1-9FA0-A532F6708C4D}" type="doc">
      <dgm:prSet loTypeId="urn:microsoft.com/office/officeart/2005/8/layout/targe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D6292F8-3114-42C5-80BC-02B9F7014789}">
      <dgm:prSet phldrT="[Text]"/>
      <dgm:spPr/>
      <dgm:t>
        <a:bodyPr/>
        <a:lstStyle/>
        <a:p>
          <a:r>
            <a:rPr lang="en-IN" b="1" i="0" dirty="0"/>
            <a:t>Monthly Sales Breakdown</a:t>
          </a:r>
          <a:endParaRPr lang="en-IN" dirty="0"/>
        </a:p>
      </dgm:t>
    </dgm:pt>
    <dgm:pt modelId="{7BCEB702-E6A6-464E-AE5E-86A4945253F1}" type="parTrans" cxnId="{DEA9371E-4A67-48F9-8F65-C953731CD339}">
      <dgm:prSet/>
      <dgm:spPr/>
      <dgm:t>
        <a:bodyPr/>
        <a:lstStyle/>
        <a:p>
          <a:endParaRPr lang="en-IN"/>
        </a:p>
      </dgm:t>
    </dgm:pt>
    <dgm:pt modelId="{926F6F03-79ED-4556-931E-CEB1BC890122}" type="sibTrans" cxnId="{DEA9371E-4A67-48F9-8F65-C953731CD339}">
      <dgm:prSet/>
      <dgm:spPr/>
      <dgm:t>
        <a:bodyPr/>
        <a:lstStyle/>
        <a:p>
          <a:endParaRPr lang="en-IN"/>
        </a:p>
      </dgm:t>
    </dgm:pt>
    <dgm:pt modelId="{4E39A792-3F1B-47B8-ACE8-AB418BE3AD0F}">
      <dgm:prSet phldrT="[Text]"/>
      <dgm:spPr/>
      <dgm:t>
        <a:bodyPr/>
        <a:lstStyle/>
        <a:p>
          <a:r>
            <a:rPr lang="en-IN" b="1" i="0" dirty="0"/>
            <a:t>Year-on-Year Comparisons</a:t>
          </a:r>
          <a:endParaRPr lang="en-IN" dirty="0"/>
        </a:p>
      </dgm:t>
    </dgm:pt>
    <dgm:pt modelId="{CCA53767-49E3-4434-AF84-9C52146A5E48}" type="parTrans" cxnId="{E492E433-AFED-4A53-A4D6-CEC8566C9B58}">
      <dgm:prSet/>
      <dgm:spPr/>
      <dgm:t>
        <a:bodyPr/>
        <a:lstStyle/>
        <a:p>
          <a:endParaRPr lang="en-IN"/>
        </a:p>
      </dgm:t>
    </dgm:pt>
    <dgm:pt modelId="{34EFA838-64AB-4674-8F4B-D62C16B362E3}" type="sibTrans" cxnId="{E492E433-AFED-4A53-A4D6-CEC8566C9B58}">
      <dgm:prSet/>
      <dgm:spPr/>
      <dgm:t>
        <a:bodyPr/>
        <a:lstStyle/>
        <a:p>
          <a:endParaRPr lang="en-IN"/>
        </a:p>
      </dgm:t>
    </dgm:pt>
    <dgm:pt modelId="{E43AD3AD-1544-431C-9596-83C19825328A}">
      <dgm:prSet phldrT="[Text]"/>
      <dgm:spPr/>
      <dgm:t>
        <a:bodyPr/>
        <a:lstStyle/>
        <a:p>
          <a:r>
            <a:rPr lang="en-IN" b="1" i="0" dirty="0"/>
            <a:t>Seasonal Effects on Sales</a:t>
          </a:r>
          <a:endParaRPr lang="en-IN" dirty="0"/>
        </a:p>
      </dgm:t>
    </dgm:pt>
    <dgm:pt modelId="{CA4A68C1-1AF4-4AF9-AA92-6860A9D280B9}" type="parTrans" cxnId="{19975B17-3D7E-4802-A0F1-59A5EEDF4707}">
      <dgm:prSet/>
      <dgm:spPr/>
      <dgm:t>
        <a:bodyPr/>
        <a:lstStyle/>
        <a:p>
          <a:endParaRPr lang="en-IN"/>
        </a:p>
      </dgm:t>
    </dgm:pt>
    <dgm:pt modelId="{F361C9C6-CAC1-46DE-BE64-6AF8D56A2119}" type="sibTrans" cxnId="{19975B17-3D7E-4802-A0F1-59A5EEDF4707}">
      <dgm:prSet/>
      <dgm:spPr/>
      <dgm:t>
        <a:bodyPr/>
        <a:lstStyle/>
        <a:p>
          <a:endParaRPr lang="en-IN"/>
        </a:p>
      </dgm:t>
    </dgm:pt>
    <dgm:pt modelId="{BFC64D34-3A43-46B9-9408-B9192813A8A9}">
      <dgm:prSet phldrT="[Text]"/>
      <dgm:spPr/>
      <dgm:t>
        <a:bodyPr/>
        <a:lstStyle/>
        <a:p>
          <a:r>
            <a:rPr lang="en-IN" b="1" i="0" dirty="0"/>
            <a:t>Impact of Promotions</a:t>
          </a:r>
          <a:endParaRPr lang="en-IN" b="1" dirty="0"/>
        </a:p>
      </dgm:t>
    </dgm:pt>
    <dgm:pt modelId="{77919EFB-D987-4E45-B7ED-14C10B891F02}" type="parTrans" cxnId="{03E595ED-188A-4825-965B-A842C0C698F7}">
      <dgm:prSet/>
      <dgm:spPr/>
      <dgm:t>
        <a:bodyPr/>
        <a:lstStyle/>
        <a:p>
          <a:endParaRPr lang="en-IN"/>
        </a:p>
      </dgm:t>
    </dgm:pt>
    <dgm:pt modelId="{C6FCBA36-0B0A-4C3D-95DC-43EB13B25052}" type="sibTrans" cxnId="{03E595ED-188A-4825-965B-A842C0C698F7}">
      <dgm:prSet/>
      <dgm:spPr/>
      <dgm:t>
        <a:bodyPr/>
        <a:lstStyle/>
        <a:p>
          <a:endParaRPr lang="en-IN"/>
        </a:p>
      </dgm:t>
    </dgm:pt>
    <dgm:pt modelId="{AC732C7C-801B-43CF-9652-70ADF87159E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 detailed analysis of monthly sales figures from 2020 to 2024, showcasing specific peak trends.</a:t>
          </a:r>
          <a:endParaRPr lang="en-IN" dirty="0"/>
        </a:p>
      </dgm:t>
    </dgm:pt>
    <dgm:pt modelId="{69F50F8E-2990-4233-92E3-DA1EC50DD114}" type="parTrans" cxnId="{EBD022D8-75C4-4B52-B85D-CC943CFC57FE}">
      <dgm:prSet/>
      <dgm:spPr/>
      <dgm:t>
        <a:bodyPr/>
        <a:lstStyle/>
        <a:p>
          <a:endParaRPr lang="en-IN"/>
        </a:p>
      </dgm:t>
    </dgm:pt>
    <dgm:pt modelId="{BCE85A80-4FDA-4F81-B430-CB13006470CB}" type="sibTrans" cxnId="{EBD022D8-75C4-4B52-B85D-CC943CFC57FE}">
      <dgm:prSet/>
      <dgm:spPr/>
      <dgm:t>
        <a:bodyPr/>
        <a:lstStyle/>
        <a:p>
          <a:endParaRPr lang="en-IN"/>
        </a:p>
      </dgm:t>
    </dgm:pt>
    <dgm:pt modelId="{0D8C2A30-08B5-4246-A5F8-7B662C781CD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Highlighting growth patterns through comparisons of sales figures from one year to the next.</a:t>
          </a:r>
          <a:endParaRPr lang="en-IN" dirty="0"/>
        </a:p>
      </dgm:t>
    </dgm:pt>
    <dgm:pt modelId="{1B25588B-BAF1-4DE1-943F-F183CD24A847}" type="parTrans" cxnId="{208B183F-D072-4A02-9DAF-841D0631F642}">
      <dgm:prSet/>
      <dgm:spPr/>
      <dgm:t>
        <a:bodyPr/>
        <a:lstStyle/>
        <a:p>
          <a:endParaRPr lang="en-IN"/>
        </a:p>
      </dgm:t>
    </dgm:pt>
    <dgm:pt modelId="{8F84D3F1-AD30-441E-9F57-50F5064BCC37}" type="sibTrans" cxnId="{208B183F-D072-4A02-9DAF-841D0631F642}">
      <dgm:prSet/>
      <dgm:spPr/>
      <dgm:t>
        <a:bodyPr/>
        <a:lstStyle/>
        <a:p>
          <a:endParaRPr lang="en-IN"/>
        </a:p>
      </dgm:t>
    </dgm:pt>
    <dgm:pt modelId="{D9D21B9C-F550-4F7A-ABE4-7147D7964A4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Analyzing how different seasons affect sales performance, particularly during holiday periods.</a:t>
          </a:r>
          <a:endParaRPr lang="en-IN" dirty="0"/>
        </a:p>
      </dgm:t>
    </dgm:pt>
    <dgm:pt modelId="{2A940112-B4AE-4EFB-B5E0-EFB3DC296AEA}" type="parTrans" cxnId="{6B78B54F-3A66-4A00-A1FB-FC6C22AED6B5}">
      <dgm:prSet/>
      <dgm:spPr/>
      <dgm:t>
        <a:bodyPr/>
        <a:lstStyle/>
        <a:p>
          <a:endParaRPr lang="en-IN"/>
        </a:p>
      </dgm:t>
    </dgm:pt>
    <dgm:pt modelId="{CE4202A2-7E3A-460C-B442-31BE91BB7AB7}" type="sibTrans" cxnId="{6B78B54F-3A66-4A00-A1FB-FC6C22AED6B5}">
      <dgm:prSet/>
      <dgm:spPr/>
      <dgm:t>
        <a:bodyPr/>
        <a:lstStyle/>
        <a:p>
          <a:endParaRPr lang="en-IN"/>
        </a:p>
      </dgm:t>
    </dgm:pt>
    <dgm:pt modelId="{DB17256D-4618-4B26-A58B-7B01A6BF5EB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Examining how promotions and discounts influence monthly sales figures.</a:t>
          </a:r>
          <a:endParaRPr lang="en-IN" b="1" dirty="0"/>
        </a:p>
      </dgm:t>
    </dgm:pt>
    <dgm:pt modelId="{68F79C43-B0F5-4A9A-BFB3-8A2A12367F2C}" type="parTrans" cxnId="{2E495D42-6460-4B09-B806-F49CBA0A0DD8}">
      <dgm:prSet/>
      <dgm:spPr/>
      <dgm:t>
        <a:bodyPr/>
        <a:lstStyle/>
        <a:p>
          <a:endParaRPr lang="en-IN"/>
        </a:p>
      </dgm:t>
    </dgm:pt>
    <dgm:pt modelId="{0C07B68A-A48D-4110-899A-EBDCF3685A0C}" type="sibTrans" cxnId="{2E495D42-6460-4B09-B806-F49CBA0A0DD8}">
      <dgm:prSet/>
      <dgm:spPr/>
      <dgm:t>
        <a:bodyPr/>
        <a:lstStyle/>
        <a:p>
          <a:endParaRPr lang="en-IN"/>
        </a:p>
      </dgm:t>
    </dgm:pt>
    <dgm:pt modelId="{78741B64-0141-4A77-B307-DD0E0B49556B}" type="pres">
      <dgm:prSet presAssocID="{7FF949FB-E9B3-4CF1-9FA0-A532F6708C4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C728E4C-0256-436C-8E3A-4A5EE7A7C91C}" type="pres">
      <dgm:prSet presAssocID="{ED6292F8-3114-42C5-80BC-02B9F7014789}" presName="circle1" presStyleLbl="node1" presStyleIdx="0" presStyleCnt="4"/>
      <dgm:spPr/>
    </dgm:pt>
    <dgm:pt modelId="{F29144FF-3E0F-4088-947A-CB71F82C6572}" type="pres">
      <dgm:prSet presAssocID="{ED6292F8-3114-42C5-80BC-02B9F7014789}" presName="space" presStyleCnt="0"/>
      <dgm:spPr/>
    </dgm:pt>
    <dgm:pt modelId="{E98399F6-0BE2-4387-9A02-F11E3F7E7870}" type="pres">
      <dgm:prSet presAssocID="{ED6292F8-3114-42C5-80BC-02B9F7014789}" presName="rect1" presStyleLbl="alignAcc1" presStyleIdx="0" presStyleCnt="4"/>
      <dgm:spPr/>
    </dgm:pt>
    <dgm:pt modelId="{D822BC33-29E2-4129-874E-6FB7053D8D9D}" type="pres">
      <dgm:prSet presAssocID="{4E39A792-3F1B-47B8-ACE8-AB418BE3AD0F}" presName="vertSpace2" presStyleLbl="node1" presStyleIdx="0" presStyleCnt="4"/>
      <dgm:spPr/>
    </dgm:pt>
    <dgm:pt modelId="{6EF05247-0400-44E0-A3DC-D8C390EFE4A2}" type="pres">
      <dgm:prSet presAssocID="{4E39A792-3F1B-47B8-ACE8-AB418BE3AD0F}" presName="circle2" presStyleLbl="node1" presStyleIdx="1" presStyleCnt="4"/>
      <dgm:spPr/>
    </dgm:pt>
    <dgm:pt modelId="{5133C4AB-90E9-4703-8F7E-1EB5637876AF}" type="pres">
      <dgm:prSet presAssocID="{4E39A792-3F1B-47B8-ACE8-AB418BE3AD0F}" presName="rect2" presStyleLbl="alignAcc1" presStyleIdx="1" presStyleCnt="4"/>
      <dgm:spPr/>
    </dgm:pt>
    <dgm:pt modelId="{A67B01FE-FF13-4202-AEC4-F26FDB6065DC}" type="pres">
      <dgm:prSet presAssocID="{E43AD3AD-1544-431C-9596-83C19825328A}" presName="vertSpace3" presStyleLbl="node1" presStyleIdx="1" presStyleCnt="4"/>
      <dgm:spPr/>
    </dgm:pt>
    <dgm:pt modelId="{F6D3DFE6-2C91-425C-958D-984C339EEBF1}" type="pres">
      <dgm:prSet presAssocID="{E43AD3AD-1544-431C-9596-83C19825328A}" presName="circle3" presStyleLbl="node1" presStyleIdx="2" presStyleCnt="4"/>
      <dgm:spPr/>
    </dgm:pt>
    <dgm:pt modelId="{E09A3BDD-7669-4E6E-A9A0-BBB241141357}" type="pres">
      <dgm:prSet presAssocID="{E43AD3AD-1544-431C-9596-83C19825328A}" presName="rect3" presStyleLbl="alignAcc1" presStyleIdx="2" presStyleCnt="4"/>
      <dgm:spPr/>
    </dgm:pt>
    <dgm:pt modelId="{90DB673B-3474-4093-B246-6AF6AB3753C2}" type="pres">
      <dgm:prSet presAssocID="{BFC64D34-3A43-46B9-9408-B9192813A8A9}" presName="vertSpace4" presStyleLbl="node1" presStyleIdx="2" presStyleCnt="4"/>
      <dgm:spPr/>
    </dgm:pt>
    <dgm:pt modelId="{A8739BE6-6728-420C-A55E-74D13C020904}" type="pres">
      <dgm:prSet presAssocID="{BFC64D34-3A43-46B9-9408-B9192813A8A9}" presName="circle4" presStyleLbl="node1" presStyleIdx="3" presStyleCnt="4"/>
      <dgm:spPr/>
    </dgm:pt>
    <dgm:pt modelId="{FFBEF19D-686B-4605-A870-F266A3F9BA70}" type="pres">
      <dgm:prSet presAssocID="{BFC64D34-3A43-46B9-9408-B9192813A8A9}" presName="rect4" presStyleLbl="alignAcc1" presStyleIdx="3" presStyleCnt="4"/>
      <dgm:spPr/>
    </dgm:pt>
    <dgm:pt modelId="{5CA2AC2F-258F-4345-BC07-C52037C508FD}" type="pres">
      <dgm:prSet presAssocID="{ED6292F8-3114-42C5-80BC-02B9F701478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11B6021E-011D-4A79-A2DE-B3F369EE3B61}" type="pres">
      <dgm:prSet presAssocID="{ED6292F8-3114-42C5-80BC-02B9F7014789}" presName="rect1ChTx" presStyleLbl="alignAcc1" presStyleIdx="3" presStyleCnt="4">
        <dgm:presLayoutVars>
          <dgm:bulletEnabled val="1"/>
        </dgm:presLayoutVars>
      </dgm:prSet>
      <dgm:spPr/>
    </dgm:pt>
    <dgm:pt modelId="{D4E117A7-5080-4D60-888E-DCA5FC27A6A0}" type="pres">
      <dgm:prSet presAssocID="{4E39A792-3F1B-47B8-ACE8-AB418BE3AD0F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6F3F8BCD-F59B-4DEC-A116-8C1BFBEBDC8D}" type="pres">
      <dgm:prSet presAssocID="{4E39A792-3F1B-47B8-ACE8-AB418BE3AD0F}" presName="rect2ChTx" presStyleLbl="alignAcc1" presStyleIdx="3" presStyleCnt="4">
        <dgm:presLayoutVars>
          <dgm:bulletEnabled val="1"/>
        </dgm:presLayoutVars>
      </dgm:prSet>
      <dgm:spPr/>
    </dgm:pt>
    <dgm:pt modelId="{95FB9B9E-F59F-4DB6-9EA1-85F2AA9EACB7}" type="pres">
      <dgm:prSet presAssocID="{E43AD3AD-1544-431C-9596-83C19825328A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F2EB8AC3-F512-49A9-8A51-F1AA6C5E94ED}" type="pres">
      <dgm:prSet presAssocID="{E43AD3AD-1544-431C-9596-83C19825328A}" presName="rect3ChTx" presStyleLbl="alignAcc1" presStyleIdx="3" presStyleCnt="4">
        <dgm:presLayoutVars>
          <dgm:bulletEnabled val="1"/>
        </dgm:presLayoutVars>
      </dgm:prSet>
      <dgm:spPr/>
    </dgm:pt>
    <dgm:pt modelId="{4064BD3D-4604-481B-9C76-24CFF6000917}" type="pres">
      <dgm:prSet presAssocID="{BFC64D34-3A43-46B9-9408-B9192813A8A9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1C778732-F31D-4419-B94F-88E79C2FA65C}" type="pres">
      <dgm:prSet presAssocID="{BFC64D34-3A43-46B9-9408-B9192813A8A9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3A5FD007-B861-4F92-AEF0-7A64F102B7AD}" type="presOf" srcId="{DB17256D-4618-4B26-A58B-7B01A6BF5EB0}" destId="{1C778732-F31D-4419-B94F-88E79C2FA65C}" srcOrd="0" destOrd="0" presId="urn:microsoft.com/office/officeart/2005/8/layout/target3"/>
    <dgm:cxn modelId="{19975B17-3D7E-4802-A0F1-59A5EEDF4707}" srcId="{7FF949FB-E9B3-4CF1-9FA0-A532F6708C4D}" destId="{E43AD3AD-1544-431C-9596-83C19825328A}" srcOrd="2" destOrd="0" parTransId="{CA4A68C1-1AF4-4AF9-AA92-6860A9D280B9}" sibTransId="{F361C9C6-CAC1-46DE-BE64-6AF8D56A2119}"/>
    <dgm:cxn modelId="{DEA9371E-4A67-48F9-8F65-C953731CD339}" srcId="{7FF949FB-E9B3-4CF1-9FA0-A532F6708C4D}" destId="{ED6292F8-3114-42C5-80BC-02B9F7014789}" srcOrd="0" destOrd="0" parTransId="{7BCEB702-E6A6-464E-AE5E-86A4945253F1}" sibTransId="{926F6F03-79ED-4556-931E-CEB1BC890122}"/>
    <dgm:cxn modelId="{80AE5231-BACC-4A82-9078-F054D9E141E9}" type="presOf" srcId="{BFC64D34-3A43-46B9-9408-B9192813A8A9}" destId="{4064BD3D-4604-481B-9C76-24CFF6000917}" srcOrd="1" destOrd="0" presId="urn:microsoft.com/office/officeart/2005/8/layout/target3"/>
    <dgm:cxn modelId="{E492E433-AFED-4A53-A4D6-CEC8566C9B58}" srcId="{7FF949FB-E9B3-4CF1-9FA0-A532F6708C4D}" destId="{4E39A792-3F1B-47B8-ACE8-AB418BE3AD0F}" srcOrd="1" destOrd="0" parTransId="{CCA53767-49E3-4434-AF84-9C52146A5E48}" sibTransId="{34EFA838-64AB-4674-8F4B-D62C16B362E3}"/>
    <dgm:cxn modelId="{27938438-B95D-4E25-802E-8466BCD7B942}" type="presOf" srcId="{0D8C2A30-08B5-4246-A5F8-7B662C781CD7}" destId="{6F3F8BCD-F59B-4DEC-A116-8C1BFBEBDC8D}" srcOrd="0" destOrd="0" presId="urn:microsoft.com/office/officeart/2005/8/layout/target3"/>
    <dgm:cxn modelId="{208B183F-D072-4A02-9DAF-841D0631F642}" srcId="{4E39A792-3F1B-47B8-ACE8-AB418BE3AD0F}" destId="{0D8C2A30-08B5-4246-A5F8-7B662C781CD7}" srcOrd="0" destOrd="0" parTransId="{1B25588B-BAF1-4DE1-943F-F183CD24A847}" sibTransId="{8F84D3F1-AD30-441E-9F57-50F5064BCC37}"/>
    <dgm:cxn modelId="{2E495D42-6460-4B09-B806-F49CBA0A0DD8}" srcId="{BFC64D34-3A43-46B9-9408-B9192813A8A9}" destId="{DB17256D-4618-4B26-A58B-7B01A6BF5EB0}" srcOrd="0" destOrd="0" parTransId="{68F79C43-B0F5-4A9A-BFB3-8A2A12367F2C}" sibTransId="{0C07B68A-A48D-4110-899A-EBDCF3685A0C}"/>
    <dgm:cxn modelId="{F008EF47-D402-4D4A-B957-E2933E0E2C2E}" type="presOf" srcId="{D9D21B9C-F550-4F7A-ABE4-7147D7964A48}" destId="{F2EB8AC3-F512-49A9-8A51-F1AA6C5E94ED}" srcOrd="0" destOrd="0" presId="urn:microsoft.com/office/officeart/2005/8/layout/target3"/>
    <dgm:cxn modelId="{6B78B54F-3A66-4A00-A1FB-FC6C22AED6B5}" srcId="{E43AD3AD-1544-431C-9596-83C19825328A}" destId="{D9D21B9C-F550-4F7A-ABE4-7147D7964A48}" srcOrd="0" destOrd="0" parTransId="{2A940112-B4AE-4EFB-B5E0-EFB3DC296AEA}" sibTransId="{CE4202A2-7E3A-460C-B442-31BE91BB7AB7}"/>
    <dgm:cxn modelId="{0A57C351-3F41-4E62-A49B-337E3E107DB5}" type="presOf" srcId="{4E39A792-3F1B-47B8-ACE8-AB418BE3AD0F}" destId="{D4E117A7-5080-4D60-888E-DCA5FC27A6A0}" srcOrd="1" destOrd="0" presId="urn:microsoft.com/office/officeart/2005/8/layout/target3"/>
    <dgm:cxn modelId="{5EA82954-0280-4666-9D4E-62A8D9FE8B5B}" type="presOf" srcId="{ED6292F8-3114-42C5-80BC-02B9F7014789}" destId="{E98399F6-0BE2-4387-9A02-F11E3F7E7870}" srcOrd="0" destOrd="0" presId="urn:microsoft.com/office/officeart/2005/8/layout/target3"/>
    <dgm:cxn modelId="{CE0EF494-A573-497B-B20F-3EB900366D44}" type="presOf" srcId="{4E39A792-3F1B-47B8-ACE8-AB418BE3AD0F}" destId="{5133C4AB-90E9-4703-8F7E-1EB5637876AF}" srcOrd="0" destOrd="0" presId="urn:microsoft.com/office/officeart/2005/8/layout/target3"/>
    <dgm:cxn modelId="{045E959A-3791-42C7-AFF1-6AAFE73D3A96}" type="presOf" srcId="{BFC64D34-3A43-46B9-9408-B9192813A8A9}" destId="{FFBEF19D-686B-4605-A870-F266A3F9BA70}" srcOrd="0" destOrd="0" presId="urn:microsoft.com/office/officeart/2005/8/layout/target3"/>
    <dgm:cxn modelId="{3F2167A2-84EA-43C3-8C19-A2039395CBA7}" type="presOf" srcId="{7FF949FB-E9B3-4CF1-9FA0-A532F6708C4D}" destId="{78741B64-0141-4A77-B307-DD0E0B49556B}" srcOrd="0" destOrd="0" presId="urn:microsoft.com/office/officeart/2005/8/layout/target3"/>
    <dgm:cxn modelId="{38D883C5-EFA8-49D6-A8CC-BDF71F158A32}" type="presOf" srcId="{AC732C7C-801B-43CF-9652-70ADF87159E6}" destId="{11B6021E-011D-4A79-A2DE-B3F369EE3B61}" srcOrd="0" destOrd="0" presId="urn:microsoft.com/office/officeart/2005/8/layout/target3"/>
    <dgm:cxn modelId="{CEC724CE-40A0-4D76-AFA9-ECF6B67F7CC2}" type="presOf" srcId="{ED6292F8-3114-42C5-80BC-02B9F7014789}" destId="{5CA2AC2F-258F-4345-BC07-C52037C508FD}" srcOrd="1" destOrd="0" presId="urn:microsoft.com/office/officeart/2005/8/layout/target3"/>
    <dgm:cxn modelId="{EBD022D8-75C4-4B52-B85D-CC943CFC57FE}" srcId="{ED6292F8-3114-42C5-80BC-02B9F7014789}" destId="{AC732C7C-801B-43CF-9652-70ADF87159E6}" srcOrd="0" destOrd="0" parTransId="{69F50F8E-2990-4233-92E3-DA1EC50DD114}" sibTransId="{BCE85A80-4FDA-4F81-B430-CB13006470CB}"/>
    <dgm:cxn modelId="{03E595ED-188A-4825-965B-A842C0C698F7}" srcId="{7FF949FB-E9B3-4CF1-9FA0-A532F6708C4D}" destId="{BFC64D34-3A43-46B9-9408-B9192813A8A9}" srcOrd="3" destOrd="0" parTransId="{77919EFB-D987-4E45-B7ED-14C10B891F02}" sibTransId="{C6FCBA36-0B0A-4C3D-95DC-43EB13B25052}"/>
    <dgm:cxn modelId="{51509CF0-E721-49E7-93FD-D52414B86E0A}" type="presOf" srcId="{E43AD3AD-1544-431C-9596-83C19825328A}" destId="{95FB9B9E-F59F-4DB6-9EA1-85F2AA9EACB7}" srcOrd="1" destOrd="0" presId="urn:microsoft.com/office/officeart/2005/8/layout/target3"/>
    <dgm:cxn modelId="{274A62F9-3B39-4D8D-8CE4-FF18D4362884}" type="presOf" srcId="{E43AD3AD-1544-431C-9596-83C19825328A}" destId="{E09A3BDD-7669-4E6E-A9A0-BBB241141357}" srcOrd="0" destOrd="0" presId="urn:microsoft.com/office/officeart/2005/8/layout/target3"/>
    <dgm:cxn modelId="{C259EB84-3DA4-4450-894A-8BD1DC745BEA}" type="presParOf" srcId="{78741B64-0141-4A77-B307-DD0E0B49556B}" destId="{9C728E4C-0256-436C-8E3A-4A5EE7A7C91C}" srcOrd="0" destOrd="0" presId="urn:microsoft.com/office/officeart/2005/8/layout/target3"/>
    <dgm:cxn modelId="{A8E468F0-8C1C-438F-A294-D9122A37E86E}" type="presParOf" srcId="{78741B64-0141-4A77-B307-DD0E0B49556B}" destId="{F29144FF-3E0F-4088-947A-CB71F82C6572}" srcOrd="1" destOrd="0" presId="urn:microsoft.com/office/officeart/2005/8/layout/target3"/>
    <dgm:cxn modelId="{252EEB0F-A8D4-4B97-B9B8-E3760FF8924F}" type="presParOf" srcId="{78741B64-0141-4A77-B307-DD0E0B49556B}" destId="{E98399F6-0BE2-4387-9A02-F11E3F7E7870}" srcOrd="2" destOrd="0" presId="urn:microsoft.com/office/officeart/2005/8/layout/target3"/>
    <dgm:cxn modelId="{68B153B2-482D-4A88-B4E0-B19E3A4ACA9A}" type="presParOf" srcId="{78741B64-0141-4A77-B307-DD0E0B49556B}" destId="{D822BC33-29E2-4129-874E-6FB7053D8D9D}" srcOrd="3" destOrd="0" presId="urn:microsoft.com/office/officeart/2005/8/layout/target3"/>
    <dgm:cxn modelId="{4F5ECFC8-7CFB-4CFF-8158-6CCDC58FF48D}" type="presParOf" srcId="{78741B64-0141-4A77-B307-DD0E0B49556B}" destId="{6EF05247-0400-44E0-A3DC-D8C390EFE4A2}" srcOrd="4" destOrd="0" presId="urn:microsoft.com/office/officeart/2005/8/layout/target3"/>
    <dgm:cxn modelId="{FE0FF011-1619-4FE6-8F53-B29F50B2B2F2}" type="presParOf" srcId="{78741B64-0141-4A77-B307-DD0E0B49556B}" destId="{5133C4AB-90E9-4703-8F7E-1EB5637876AF}" srcOrd="5" destOrd="0" presId="urn:microsoft.com/office/officeart/2005/8/layout/target3"/>
    <dgm:cxn modelId="{D6304129-2E4D-48F3-8B26-09D98AAFBE3A}" type="presParOf" srcId="{78741B64-0141-4A77-B307-DD0E0B49556B}" destId="{A67B01FE-FF13-4202-AEC4-F26FDB6065DC}" srcOrd="6" destOrd="0" presId="urn:microsoft.com/office/officeart/2005/8/layout/target3"/>
    <dgm:cxn modelId="{C8EDCAD4-7C6F-4320-B177-18705072D468}" type="presParOf" srcId="{78741B64-0141-4A77-B307-DD0E0B49556B}" destId="{F6D3DFE6-2C91-425C-958D-984C339EEBF1}" srcOrd="7" destOrd="0" presId="urn:microsoft.com/office/officeart/2005/8/layout/target3"/>
    <dgm:cxn modelId="{D1E72609-DDF9-4DAF-8D6B-60EE1D09AC04}" type="presParOf" srcId="{78741B64-0141-4A77-B307-DD0E0B49556B}" destId="{E09A3BDD-7669-4E6E-A9A0-BBB241141357}" srcOrd="8" destOrd="0" presId="urn:microsoft.com/office/officeart/2005/8/layout/target3"/>
    <dgm:cxn modelId="{90331F5F-A98A-4B57-B56F-576F80A45A88}" type="presParOf" srcId="{78741B64-0141-4A77-B307-DD0E0B49556B}" destId="{90DB673B-3474-4093-B246-6AF6AB3753C2}" srcOrd="9" destOrd="0" presId="urn:microsoft.com/office/officeart/2005/8/layout/target3"/>
    <dgm:cxn modelId="{ED09791A-B21F-4922-809E-C21742BD3A3B}" type="presParOf" srcId="{78741B64-0141-4A77-B307-DD0E0B49556B}" destId="{A8739BE6-6728-420C-A55E-74D13C020904}" srcOrd="10" destOrd="0" presId="urn:microsoft.com/office/officeart/2005/8/layout/target3"/>
    <dgm:cxn modelId="{3557A16E-5E0E-49B9-84E3-C6EC69A67DE0}" type="presParOf" srcId="{78741B64-0141-4A77-B307-DD0E0B49556B}" destId="{FFBEF19D-686B-4605-A870-F266A3F9BA70}" srcOrd="11" destOrd="0" presId="urn:microsoft.com/office/officeart/2005/8/layout/target3"/>
    <dgm:cxn modelId="{B8FB7701-0489-48FC-BD95-D7DB629E4CEF}" type="presParOf" srcId="{78741B64-0141-4A77-B307-DD0E0B49556B}" destId="{5CA2AC2F-258F-4345-BC07-C52037C508FD}" srcOrd="12" destOrd="0" presId="urn:microsoft.com/office/officeart/2005/8/layout/target3"/>
    <dgm:cxn modelId="{85A72005-F51F-44AD-8069-CC99AF230408}" type="presParOf" srcId="{78741B64-0141-4A77-B307-DD0E0B49556B}" destId="{11B6021E-011D-4A79-A2DE-B3F369EE3B61}" srcOrd="13" destOrd="0" presId="urn:microsoft.com/office/officeart/2005/8/layout/target3"/>
    <dgm:cxn modelId="{E38E96D9-899D-4FB0-8F46-BACD9FEAB286}" type="presParOf" srcId="{78741B64-0141-4A77-B307-DD0E0B49556B}" destId="{D4E117A7-5080-4D60-888E-DCA5FC27A6A0}" srcOrd="14" destOrd="0" presId="urn:microsoft.com/office/officeart/2005/8/layout/target3"/>
    <dgm:cxn modelId="{3E97BFAA-6E1E-4C43-97C1-01D90A27589B}" type="presParOf" srcId="{78741B64-0141-4A77-B307-DD0E0B49556B}" destId="{6F3F8BCD-F59B-4DEC-A116-8C1BFBEBDC8D}" srcOrd="15" destOrd="0" presId="urn:microsoft.com/office/officeart/2005/8/layout/target3"/>
    <dgm:cxn modelId="{ED3D0A0A-5A13-40BD-A27F-25715CFFC499}" type="presParOf" srcId="{78741B64-0141-4A77-B307-DD0E0B49556B}" destId="{95FB9B9E-F59F-4DB6-9EA1-85F2AA9EACB7}" srcOrd="16" destOrd="0" presId="urn:microsoft.com/office/officeart/2005/8/layout/target3"/>
    <dgm:cxn modelId="{74FEE8E5-667D-440F-9E57-2FBFD5DC14EF}" type="presParOf" srcId="{78741B64-0141-4A77-B307-DD0E0B49556B}" destId="{F2EB8AC3-F512-49A9-8A51-F1AA6C5E94ED}" srcOrd="17" destOrd="0" presId="urn:microsoft.com/office/officeart/2005/8/layout/target3"/>
    <dgm:cxn modelId="{8D38CCBB-C659-46F8-89F5-7653E2A42A6D}" type="presParOf" srcId="{78741B64-0141-4A77-B307-DD0E0B49556B}" destId="{4064BD3D-4604-481B-9C76-24CFF6000917}" srcOrd="18" destOrd="0" presId="urn:microsoft.com/office/officeart/2005/8/layout/target3"/>
    <dgm:cxn modelId="{C9BBE4FA-6CB2-401F-90CA-BF41A8876494}" type="presParOf" srcId="{78741B64-0141-4A77-B307-DD0E0B49556B}" destId="{1C778732-F31D-4419-B94F-88E79C2FA65C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A874E7-307F-423C-9F1C-5FB5D95AC673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</dgm:pt>
    <dgm:pt modelId="{5B3249E2-FEA1-402E-9580-0B21D364084E}">
      <dgm:prSet phldrT="[Text]"/>
      <dgm:spPr/>
      <dgm:t>
        <a:bodyPr/>
        <a:lstStyle/>
        <a:p>
          <a:r>
            <a:rPr lang="en-IN" b="1" i="0" dirty="0"/>
            <a:t>2020 Sales</a:t>
          </a:r>
          <a:endParaRPr lang="en-IN" dirty="0"/>
        </a:p>
      </dgm:t>
    </dgm:pt>
    <dgm:pt modelId="{4DA47882-C0E9-48A3-965C-DA41C1439F64}" type="parTrans" cxnId="{C94CC83A-79A7-47FB-AF53-D04A35E856A3}">
      <dgm:prSet/>
      <dgm:spPr/>
      <dgm:t>
        <a:bodyPr/>
        <a:lstStyle/>
        <a:p>
          <a:endParaRPr lang="en-IN"/>
        </a:p>
      </dgm:t>
    </dgm:pt>
    <dgm:pt modelId="{D30FC582-E2F5-4E9A-9122-6D8A101B5D70}" type="sibTrans" cxnId="{C94CC83A-79A7-47FB-AF53-D04A35E856A3}">
      <dgm:prSet/>
      <dgm:spPr/>
      <dgm:t>
        <a:bodyPr/>
        <a:lstStyle/>
        <a:p>
          <a:endParaRPr lang="en-IN"/>
        </a:p>
      </dgm:t>
    </dgm:pt>
    <dgm:pt modelId="{6F9FDDBD-FFD8-4D47-8CC3-A163C59913EE}">
      <dgm:prSet phldrT="[Text]"/>
      <dgm:spPr/>
      <dgm:t>
        <a:bodyPr/>
        <a:lstStyle/>
        <a:p>
          <a:r>
            <a:rPr lang="en-IN" b="1" i="0" dirty="0"/>
            <a:t>2021 Sales</a:t>
          </a:r>
          <a:endParaRPr lang="en-IN" dirty="0"/>
        </a:p>
      </dgm:t>
    </dgm:pt>
    <dgm:pt modelId="{BF0DC81E-826D-463A-9003-359CB00C05A5}" type="parTrans" cxnId="{5B068062-2369-4C42-AA88-D1C60A8714F6}">
      <dgm:prSet/>
      <dgm:spPr/>
      <dgm:t>
        <a:bodyPr/>
        <a:lstStyle/>
        <a:p>
          <a:endParaRPr lang="en-IN"/>
        </a:p>
      </dgm:t>
    </dgm:pt>
    <dgm:pt modelId="{63B2FA61-1B4D-4BFB-8ADC-4678C32F9E4E}" type="sibTrans" cxnId="{5B068062-2369-4C42-AA88-D1C60A8714F6}">
      <dgm:prSet/>
      <dgm:spPr/>
      <dgm:t>
        <a:bodyPr/>
        <a:lstStyle/>
        <a:p>
          <a:endParaRPr lang="en-IN"/>
        </a:p>
      </dgm:t>
    </dgm:pt>
    <dgm:pt modelId="{30CAFB9B-2EB2-4058-B58C-E3EC06F4D252}">
      <dgm:prSet phldrT="[Text]"/>
      <dgm:spPr/>
      <dgm:t>
        <a:bodyPr/>
        <a:lstStyle/>
        <a:p>
          <a:r>
            <a:rPr lang="en-IN" b="1" i="0" dirty="0"/>
            <a:t>2022 Sales</a:t>
          </a:r>
          <a:endParaRPr lang="en-IN" dirty="0"/>
        </a:p>
      </dgm:t>
    </dgm:pt>
    <dgm:pt modelId="{7067BB39-C6DF-412C-ADD0-356D276E64A4}" type="parTrans" cxnId="{25144800-625D-4FB7-8EC6-68331628A7B1}">
      <dgm:prSet/>
      <dgm:spPr/>
      <dgm:t>
        <a:bodyPr/>
        <a:lstStyle/>
        <a:p>
          <a:endParaRPr lang="en-IN"/>
        </a:p>
      </dgm:t>
    </dgm:pt>
    <dgm:pt modelId="{02600F56-DA57-41C6-A06B-CCDE1CE4C2A7}" type="sibTrans" cxnId="{25144800-625D-4FB7-8EC6-68331628A7B1}">
      <dgm:prSet/>
      <dgm:spPr/>
      <dgm:t>
        <a:bodyPr/>
        <a:lstStyle/>
        <a:p>
          <a:endParaRPr lang="en-IN"/>
        </a:p>
      </dgm:t>
    </dgm:pt>
    <dgm:pt modelId="{99BC43E7-35B4-4C71-B70D-5908C7C407FD}">
      <dgm:prSet phldrT="[Text]"/>
      <dgm:spPr/>
      <dgm:t>
        <a:bodyPr/>
        <a:lstStyle/>
        <a:p>
          <a:r>
            <a:rPr lang="en-IN" b="1" i="0" dirty="0"/>
            <a:t>2023 Sales</a:t>
          </a:r>
          <a:endParaRPr lang="en-IN" dirty="0"/>
        </a:p>
      </dgm:t>
    </dgm:pt>
    <dgm:pt modelId="{9F889512-175D-49D5-9E45-91B3043F4037}" type="parTrans" cxnId="{DD988403-08A5-4EA4-B3E0-5550A4516B27}">
      <dgm:prSet/>
      <dgm:spPr/>
      <dgm:t>
        <a:bodyPr/>
        <a:lstStyle/>
        <a:p>
          <a:endParaRPr lang="en-IN"/>
        </a:p>
      </dgm:t>
    </dgm:pt>
    <dgm:pt modelId="{5FCAFCF4-A7EF-4028-92A4-0636F9325517}" type="sibTrans" cxnId="{DD988403-08A5-4EA4-B3E0-5550A4516B27}">
      <dgm:prSet/>
      <dgm:spPr/>
      <dgm:t>
        <a:bodyPr/>
        <a:lstStyle/>
        <a:p>
          <a:endParaRPr lang="en-IN"/>
        </a:p>
      </dgm:t>
    </dgm:pt>
    <dgm:pt modelId="{26262875-D7C3-40B3-9A27-524841317687}">
      <dgm:prSet phldrT="[Text]"/>
      <dgm:spPr/>
      <dgm:t>
        <a:bodyPr/>
        <a:lstStyle/>
        <a:p>
          <a:r>
            <a:rPr lang="en-IN" b="1" i="0" dirty="0"/>
            <a:t>2024 Sales</a:t>
          </a:r>
          <a:endParaRPr lang="en-IN" dirty="0"/>
        </a:p>
      </dgm:t>
    </dgm:pt>
    <dgm:pt modelId="{7D828A4C-2EB1-4AC0-98CD-0E8A4EA76CA3}" type="parTrans" cxnId="{7592FA41-FAFB-4A62-B34C-87BB1A7C7DA0}">
      <dgm:prSet/>
      <dgm:spPr/>
      <dgm:t>
        <a:bodyPr/>
        <a:lstStyle/>
        <a:p>
          <a:endParaRPr lang="en-IN"/>
        </a:p>
      </dgm:t>
    </dgm:pt>
    <dgm:pt modelId="{C0F78211-1AC6-4B49-9F96-40F3DB433EAE}" type="sibTrans" cxnId="{7592FA41-FAFB-4A62-B34C-87BB1A7C7DA0}">
      <dgm:prSet/>
      <dgm:spPr/>
      <dgm:t>
        <a:bodyPr/>
        <a:lstStyle/>
        <a:p>
          <a:endParaRPr lang="en-IN"/>
        </a:p>
      </dgm:t>
    </dgm:pt>
    <dgm:pt modelId="{F193DBF5-306E-43A3-9D8F-ED8CC0BB29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Stationery recorded sales of 1.63M.</a:t>
          </a:r>
          <a:endParaRPr lang="en-IN" dirty="0"/>
        </a:p>
      </dgm:t>
    </dgm:pt>
    <dgm:pt modelId="{CC424935-769B-46FE-BE47-172C192C1DF4}" type="parTrans" cxnId="{BD4BBABD-54B7-41CE-A3BD-C5F1BEAB9076}">
      <dgm:prSet/>
      <dgm:spPr/>
      <dgm:t>
        <a:bodyPr/>
        <a:lstStyle/>
        <a:p>
          <a:endParaRPr lang="en-IN"/>
        </a:p>
      </dgm:t>
    </dgm:pt>
    <dgm:pt modelId="{DE92E752-120D-405A-BD31-2BEDD20862F0}" type="sibTrans" cxnId="{BD4BBABD-54B7-41CE-A3BD-C5F1BEAB9076}">
      <dgm:prSet/>
      <dgm:spPr/>
      <dgm:t>
        <a:bodyPr/>
        <a:lstStyle/>
        <a:p>
          <a:endParaRPr lang="en-IN"/>
        </a:p>
      </dgm:t>
    </dgm:pt>
    <dgm:pt modelId="{502D4A49-E863-403C-849B-0BB54BA2537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Electronics achieved sales of 1.60M.</a:t>
          </a:r>
          <a:endParaRPr lang="en-IN" dirty="0"/>
        </a:p>
      </dgm:t>
    </dgm:pt>
    <dgm:pt modelId="{1974255D-0634-4E38-87C0-84978F3BEA3D}" type="parTrans" cxnId="{62798C1C-ED08-438E-94FA-3C6585DC99A7}">
      <dgm:prSet/>
      <dgm:spPr/>
      <dgm:t>
        <a:bodyPr/>
        <a:lstStyle/>
        <a:p>
          <a:endParaRPr lang="en-IN"/>
        </a:p>
      </dgm:t>
    </dgm:pt>
    <dgm:pt modelId="{8D3B40BA-A754-4632-AE38-7DF1014B235B}" type="sibTrans" cxnId="{62798C1C-ED08-438E-94FA-3C6585DC99A7}">
      <dgm:prSet/>
      <dgm:spPr/>
      <dgm:t>
        <a:bodyPr/>
        <a:lstStyle/>
        <a:p>
          <a:endParaRPr lang="en-IN"/>
        </a:p>
      </dgm:t>
    </dgm:pt>
    <dgm:pt modelId="{09056310-C370-4D1B-B067-D354FE1C7C4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Accessories had sales of 1.56M.</a:t>
          </a:r>
          <a:endParaRPr lang="en-IN" dirty="0"/>
        </a:p>
      </dgm:t>
    </dgm:pt>
    <dgm:pt modelId="{2570C84E-16CA-4677-9482-79E3C8581E83}" type="parTrans" cxnId="{DDBC7504-6FFF-4C90-9988-3A4BF967E4DD}">
      <dgm:prSet/>
      <dgm:spPr/>
      <dgm:t>
        <a:bodyPr/>
        <a:lstStyle/>
        <a:p>
          <a:endParaRPr lang="en-IN"/>
        </a:p>
      </dgm:t>
    </dgm:pt>
    <dgm:pt modelId="{4D5CA2E8-AFC4-4154-859D-982EABC096BB}" type="sibTrans" cxnId="{DDBC7504-6FFF-4C90-9988-3A4BF967E4DD}">
      <dgm:prSet/>
      <dgm:spPr/>
      <dgm:t>
        <a:bodyPr/>
        <a:lstStyle/>
        <a:p>
          <a:endParaRPr lang="en-IN"/>
        </a:p>
      </dgm:t>
    </dgm:pt>
    <dgm:pt modelId="{492245E4-6736-4D9B-B158-A86D827427F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Accessories increased slightly to 1.57M.</a:t>
          </a:r>
          <a:endParaRPr lang="en-IN" dirty="0"/>
        </a:p>
      </dgm:t>
    </dgm:pt>
    <dgm:pt modelId="{46B3E7E3-FED3-4CF6-B66B-95C5DA09EFF1}" type="parTrans" cxnId="{C73B9483-FC63-428E-9197-F4E6B06AB823}">
      <dgm:prSet/>
      <dgm:spPr/>
      <dgm:t>
        <a:bodyPr/>
        <a:lstStyle/>
        <a:p>
          <a:endParaRPr lang="en-IN"/>
        </a:p>
      </dgm:t>
    </dgm:pt>
    <dgm:pt modelId="{01C0B577-50C0-439F-861D-73B6FB2FCCCA}" type="sibTrans" cxnId="{C73B9483-FC63-428E-9197-F4E6B06AB823}">
      <dgm:prSet/>
      <dgm:spPr/>
      <dgm:t>
        <a:bodyPr/>
        <a:lstStyle/>
        <a:p>
          <a:endParaRPr lang="en-IN"/>
        </a:p>
      </dgm:t>
    </dgm:pt>
    <dgm:pt modelId="{CB080C36-5236-4250-B137-CDC29DD009B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Accessories continued its upward trend with 1.58M in sales.</a:t>
          </a:r>
          <a:endParaRPr lang="en-IN" dirty="0"/>
        </a:p>
      </dgm:t>
    </dgm:pt>
    <dgm:pt modelId="{94DC2298-5F3C-419B-ACCA-414A8D366CC4}" type="parTrans" cxnId="{5CA76CA6-C6BF-4359-9C27-15D7DC5311AD}">
      <dgm:prSet/>
      <dgm:spPr/>
      <dgm:t>
        <a:bodyPr/>
        <a:lstStyle/>
        <a:p>
          <a:endParaRPr lang="en-IN"/>
        </a:p>
      </dgm:t>
    </dgm:pt>
    <dgm:pt modelId="{0C465528-7873-440D-9DD6-1232C0AE8679}" type="sibTrans" cxnId="{5CA76CA6-C6BF-4359-9C27-15D7DC5311AD}">
      <dgm:prSet/>
      <dgm:spPr/>
      <dgm:t>
        <a:bodyPr/>
        <a:lstStyle/>
        <a:p>
          <a:endParaRPr lang="en-IN"/>
        </a:p>
      </dgm:t>
    </dgm:pt>
    <dgm:pt modelId="{9627BB6A-7FC5-481D-ADDD-6185360864B1}" type="pres">
      <dgm:prSet presAssocID="{A9A874E7-307F-423C-9F1C-5FB5D95AC673}" presName="linearFlow" presStyleCnt="0">
        <dgm:presLayoutVars>
          <dgm:dir/>
          <dgm:animLvl val="lvl"/>
          <dgm:resizeHandles/>
        </dgm:presLayoutVars>
      </dgm:prSet>
      <dgm:spPr/>
    </dgm:pt>
    <dgm:pt modelId="{96C07439-53DF-4DAD-9A74-2B34433D85BE}" type="pres">
      <dgm:prSet presAssocID="{5B3249E2-FEA1-402E-9580-0B21D364084E}" presName="compositeNode" presStyleCnt="0">
        <dgm:presLayoutVars>
          <dgm:bulletEnabled val="1"/>
        </dgm:presLayoutVars>
      </dgm:prSet>
      <dgm:spPr/>
    </dgm:pt>
    <dgm:pt modelId="{D88446BB-984A-4FDF-BECA-AF6ACBF54274}" type="pres">
      <dgm:prSet presAssocID="{5B3249E2-FEA1-402E-9580-0B21D364084E}" presName="image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8292A865-9740-42A6-B889-2C830D557B83}" type="pres">
      <dgm:prSet presAssocID="{5B3249E2-FEA1-402E-9580-0B21D364084E}" presName="childNode" presStyleLbl="node1" presStyleIdx="0" presStyleCnt="5">
        <dgm:presLayoutVars>
          <dgm:bulletEnabled val="1"/>
        </dgm:presLayoutVars>
      </dgm:prSet>
      <dgm:spPr/>
    </dgm:pt>
    <dgm:pt modelId="{FA1314C6-5D3B-45E6-99B3-663A1A26D744}" type="pres">
      <dgm:prSet presAssocID="{5B3249E2-FEA1-402E-9580-0B21D364084E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B871E54E-FA4B-4FD7-AEB8-F81EC3380238}" type="pres">
      <dgm:prSet presAssocID="{D30FC582-E2F5-4E9A-9122-6D8A101B5D70}" presName="sibTrans" presStyleCnt="0"/>
      <dgm:spPr/>
    </dgm:pt>
    <dgm:pt modelId="{DC9CA64F-6236-46C2-9977-64D93CC8D6CF}" type="pres">
      <dgm:prSet presAssocID="{6F9FDDBD-FFD8-4D47-8CC3-A163C59913EE}" presName="compositeNode" presStyleCnt="0">
        <dgm:presLayoutVars>
          <dgm:bulletEnabled val="1"/>
        </dgm:presLayoutVars>
      </dgm:prSet>
      <dgm:spPr/>
    </dgm:pt>
    <dgm:pt modelId="{189F3CE5-BC04-4ED2-9182-75D8355513D4}" type="pres">
      <dgm:prSet presAssocID="{6F9FDDBD-FFD8-4D47-8CC3-A163C59913EE}" presName="image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</dgm:pt>
    <dgm:pt modelId="{1A34829C-778C-4693-9F3A-C1B6E2D62DC9}" type="pres">
      <dgm:prSet presAssocID="{6F9FDDBD-FFD8-4D47-8CC3-A163C59913EE}" presName="childNode" presStyleLbl="node1" presStyleIdx="1" presStyleCnt="5">
        <dgm:presLayoutVars>
          <dgm:bulletEnabled val="1"/>
        </dgm:presLayoutVars>
      </dgm:prSet>
      <dgm:spPr/>
    </dgm:pt>
    <dgm:pt modelId="{6F07D975-DD4B-4C1E-974E-C6C9D54BEDDF}" type="pres">
      <dgm:prSet presAssocID="{6F9FDDBD-FFD8-4D47-8CC3-A163C59913EE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BD2D7E17-A3DB-4B46-A277-62F117F47480}" type="pres">
      <dgm:prSet presAssocID="{63B2FA61-1B4D-4BFB-8ADC-4678C32F9E4E}" presName="sibTrans" presStyleCnt="0"/>
      <dgm:spPr/>
    </dgm:pt>
    <dgm:pt modelId="{C3E8D85B-9D5E-4C5C-A6D5-47DAE1F03A22}" type="pres">
      <dgm:prSet presAssocID="{30CAFB9B-2EB2-4058-B58C-E3EC06F4D252}" presName="compositeNode" presStyleCnt="0">
        <dgm:presLayoutVars>
          <dgm:bulletEnabled val="1"/>
        </dgm:presLayoutVars>
      </dgm:prSet>
      <dgm:spPr/>
    </dgm:pt>
    <dgm:pt modelId="{33068FB5-CA4F-4380-AD9D-05C19C6912B2}" type="pres">
      <dgm:prSet presAssocID="{30CAFB9B-2EB2-4058-B58C-E3EC06F4D252}" presName="image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</dgm:spPr>
    </dgm:pt>
    <dgm:pt modelId="{28C39DB7-F6BA-4991-9B36-8F2927C251C7}" type="pres">
      <dgm:prSet presAssocID="{30CAFB9B-2EB2-4058-B58C-E3EC06F4D252}" presName="childNode" presStyleLbl="node1" presStyleIdx="2" presStyleCnt="5">
        <dgm:presLayoutVars>
          <dgm:bulletEnabled val="1"/>
        </dgm:presLayoutVars>
      </dgm:prSet>
      <dgm:spPr/>
    </dgm:pt>
    <dgm:pt modelId="{76B40F78-C030-4E88-8640-F6105EF991BE}" type="pres">
      <dgm:prSet presAssocID="{30CAFB9B-2EB2-4058-B58C-E3EC06F4D252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0A35AB40-6957-4E28-8294-6BBB11751B2C}" type="pres">
      <dgm:prSet presAssocID="{02600F56-DA57-41C6-A06B-CCDE1CE4C2A7}" presName="sibTrans" presStyleCnt="0"/>
      <dgm:spPr/>
    </dgm:pt>
    <dgm:pt modelId="{D2B9E4EE-D580-477D-895B-B735A7859A4C}" type="pres">
      <dgm:prSet presAssocID="{99BC43E7-35B4-4C71-B70D-5908C7C407FD}" presName="compositeNode" presStyleCnt="0">
        <dgm:presLayoutVars>
          <dgm:bulletEnabled val="1"/>
        </dgm:presLayoutVars>
      </dgm:prSet>
      <dgm:spPr/>
    </dgm:pt>
    <dgm:pt modelId="{1CB1E0E6-BD16-4EEF-8BE3-7EF71005B65D}" type="pres">
      <dgm:prSet presAssocID="{99BC43E7-35B4-4C71-B70D-5908C7C407FD}" presName="image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DBB3F438-3E3B-486F-819F-9D530E219C41}" type="pres">
      <dgm:prSet presAssocID="{99BC43E7-35B4-4C71-B70D-5908C7C407FD}" presName="childNode" presStyleLbl="node1" presStyleIdx="3" presStyleCnt="5">
        <dgm:presLayoutVars>
          <dgm:bulletEnabled val="1"/>
        </dgm:presLayoutVars>
      </dgm:prSet>
      <dgm:spPr/>
    </dgm:pt>
    <dgm:pt modelId="{E0BAFEFD-3342-4E75-8C0D-08F5E16834AB}" type="pres">
      <dgm:prSet presAssocID="{99BC43E7-35B4-4C71-B70D-5908C7C407FD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43E1FB25-4917-49AD-8F56-9015BC4BBE2B}" type="pres">
      <dgm:prSet presAssocID="{5FCAFCF4-A7EF-4028-92A4-0636F9325517}" presName="sibTrans" presStyleCnt="0"/>
      <dgm:spPr/>
    </dgm:pt>
    <dgm:pt modelId="{626ACE06-8E50-430C-93A7-95ACF06EE37E}" type="pres">
      <dgm:prSet presAssocID="{26262875-D7C3-40B3-9A27-524841317687}" presName="compositeNode" presStyleCnt="0">
        <dgm:presLayoutVars>
          <dgm:bulletEnabled val="1"/>
        </dgm:presLayoutVars>
      </dgm:prSet>
      <dgm:spPr/>
    </dgm:pt>
    <dgm:pt modelId="{241C0E45-9683-48A4-8D9F-2A87A00CA2DE}" type="pres">
      <dgm:prSet presAssocID="{26262875-D7C3-40B3-9A27-524841317687}" presName="image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33000" r="-33000"/>
          </a:stretch>
        </a:blipFill>
      </dgm:spPr>
    </dgm:pt>
    <dgm:pt modelId="{7BC2DD1C-AEA0-4445-B567-C0459FEDE196}" type="pres">
      <dgm:prSet presAssocID="{26262875-D7C3-40B3-9A27-524841317687}" presName="childNode" presStyleLbl="node1" presStyleIdx="4" presStyleCnt="5">
        <dgm:presLayoutVars>
          <dgm:bulletEnabled val="1"/>
        </dgm:presLayoutVars>
      </dgm:prSet>
      <dgm:spPr/>
    </dgm:pt>
    <dgm:pt modelId="{E53244DF-DAC9-4422-82DE-EDE41F4BBBB5}" type="pres">
      <dgm:prSet presAssocID="{26262875-D7C3-40B3-9A27-524841317687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25144800-625D-4FB7-8EC6-68331628A7B1}" srcId="{A9A874E7-307F-423C-9F1C-5FB5D95AC673}" destId="{30CAFB9B-2EB2-4058-B58C-E3EC06F4D252}" srcOrd="2" destOrd="0" parTransId="{7067BB39-C6DF-412C-ADD0-356D276E64A4}" sibTransId="{02600F56-DA57-41C6-A06B-CCDE1CE4C2A7}"/>
    <dgm:cxn modelId="{DD988403-08A5-4EA4-B3E0-5550A4516B27}" srcId="{A9A874E7-307F-423C-9F1C-5FB5D95AC673}" destId="{99BC43E7-35B4-4C71-B70D-5908C7C407FD}" srcOrd="3" destOrd="0" parTransId="{9F889512-175D-49D5-9E45-91B3043F4037}" sibTransId="{5FCAFCF4-A7EF-4028-92A4-0636F9325517}"/>
    <dgm:cxn modelId="{DDBC7504-6FFF-4C90-9988-3A4BF967E4DD}" srcId="{30CAFB9B-2EB2-4058-B58C-E3EC06F4D252}" destId="{09056310-C370-4D1B-B067-D354FE1C7C49}" srcOrd="0" destOrd="0" parTransId="{2570C84E-16CA-4677-9482-79E3C8581E83}" sibTransId="{4D5CA2E8-AFC4-4154-859D-982EABC096BB}"/>
    <dgm:cxn modelId="{ECD92F17-5BBA-4A66-ACD3-4676D7F818DE}" type="presOf" srcId="{F193DBF5-306E-43A3-9D8F-ED8CC0BB29EE}" destId="{8292A865-9740-42A6-B889-2C830D557B83}" srcOrd="0" destOrd="0" presId="urn:microsoft.com/office/officeart/2005/8/layout/hList2"/>
    <dgm:cxn modelId="{62798C1C-ED08-438E-94FA-3C6585DC99A7}" srcId="{6F9FDDBD-FFD8-4D47-8CC3-A163C59913EE}" destId="{502D4A49-E863-403C-849B-0BB54BA2537D}" srcOrd="0" destOrd="0" parTransId="{1974255D-0634-4E38-87C0-84978F3BEA3D}" sibTransId="{8D3B40BA-A754-4632-AE38-7DF1014B235B}"/>
    <dgm:cxn modelId="{C94CC83A-79A7-47FB-AF53-D04A35E856A3}" srcId="{A9A874E7-307F-423C-9F1C-5FB5D95AC673}" destId="{5B3249E2-FEA1-402E-9580-0B21D364084E}" srcOrd="0" destOrd="0" parTransId="{4DA47882-C0E9-48A3-965C-DA41C1439F64}" sibTransId="{D30FC582-E2F5-4E9A-9122-6D8A101B5D70}"/>
    <dgm:cxn modelId="{60969F5F-D72C-49C2-A503-5DB8EBB61159}" type="presOf" srcId="{5B3249E2-FEA1-402E-9580-0B21D364084E}" destId="{FA1314C6-5D3B-45E6-99B3-663A1A26D744}" srcOrd="0" destOrd="0" presId="urn:microsoft.com/office/officeart/2005/8/layout/hList2"/>
    <dgm:cxn modelId="{7592FA41-FAFB-4A62-B34C-87BB1A7C7DA0}" srcId="{A9A874E7-307F-423C-9F1C-5FB5D95AC673}" destId="{26262875-D7C3-40B3-9A27-524841317687}" srcOrd="4" destOrd="0" parTransId="{7D828A4C-2EB1-4AC0-98CD-0E8A4EA76CA3}" sibTransId="{C0F78211-1AC6-4B49-9F96-40F3DB433EAE}"/>
    <dgm:cxn modelId="{5B068062-2369-4C42-AA88-D1C60A8714F6}" srcId="{A9A874E7-307F-423C-9F1C-5FB5D95AC673}" destId="{6F9FDDBD-FFD8-4D47-8CC3-A163C59913EE}" srcOrd="1" destOrd="0" parTransId="{BF0DC81E-826D-463A-9003-359CB00C05A5}" sibTransId="{63B2FA61-1B4D-4BFB-8ADC-4678C32F9E4E}"/>
    <dgm:cxn modelId="{74B6C244-702D-4605-99B8-D0E1C870CBB2}" type="presOf" srcId="{492245E4-6736-4D9B-B158-A86D827427F3}" destId="{DBB3F438-3E3B-486F-819F-9D530E219C41}" srcOrd="0" destOrd="0" presId="urn:microsoft.com/office/officeart/2005/8/layout/hList2"/>
    <dgm:cxn modelId="{C8B5DA68-7AB7-42E4-BDFC-74B85200BDA0}" type="presOf" srcId="{09056310-C370-4D1B-B067-D354FE1C7C49}" destId="{28C39DB7-F6BA-4991-9B36-8F2927C251C7}" srcOrd="0" destOrd="0" presId="urn:microsoft.com/office/officeart/2005/8/layout/hList2"/>
    <dgm:cxn modelId="{635E507D-DA41-46FD-B25F-A4665837D42E}" type="presOf" srcId="{502D4A49-E863-403C-849B-0BB54BA2537D}" destId="{1A34829C-778C-4693-9F3A-C1B6E2D62DC9}" srcOrd="0" destOrd="0" presId="urn:microsoft.com/office/officeart/2005/8/layout/hList2"/>
    <dgm:cxn modelId="{CBB9C782-D03A-400F-9994-1FE844F4B01F}" type="presOf" srcId="{CB080C36-5236-4250-B137-CDC29DD009B2}" destId="{7BC2DD1C-AEA0-4445-B567-C0459FEDE196}" srcOrd="0" destOrd="0" presId="urn:microsoft.com/office/officeart/2005/8/layout/hList2"/>
    <dgm:cxn modelId="{C73B9483-FC63-428E-9197-F4E6B06AB823}" srcId="{99BC43E7-35B4-4C71-B70D-5908C7C407FD}" destId="{492245E4-6736-4D9B-B158-A86D827427F3}" srcOrd="0" destOrd="0" parTransId="{46B3E7E3-FED3-4CF6-B66B-95C5DA09EFF1}" sibTransId="{01C0B577-50C0-439F-861D-73B6FB2FCCCA}"/>
    <dgm:cxn modelId="{FBC58D84-CB95-4692-BE4E-4AF44F73A27B}" type="presOf" srcId="{6F9FDDBD-FFD8-4D47-8CC3-A163C59913EE}" destId="{6F07D975-DD4B-4C1E-974E-C6C9D54BEDDF}" srcOrd="0" destOrd="0" presId="urn:microsoft.com/office/officeart/2005/8/layout/hList2"/>
    <dgm:cxn modelId="{5CA76CA6-C6BF-4359-9C27-15D7DC5311AD}" srcId="{26262875-D7C3-40B3-9A27-524841317687}" destId="{CB080C36-5236-4250-B137-CDC29DD009B2}" srcOrd="0" destOrd="0" parTransId="{94DC2298-5F3C-419B-ACCA-414A8D366CC4}" sibTransId="{0C465528-7873-440D-9DD6-1232C0AE8679}"/>
    <dgm:cxn modelId="{BD4BBABD-54B7-41CE-A3BD-C5F1BEAB9076}" srcId="{5B3249E2-FEA1-402E-9580-0B21D364084E}" destId="{F193DBF5-306E-43A3-9D8F-ED8CC0BB29EE}" srcOrd="0" destOrd="0" parTransId="{CC424935-769B-46FE-BE47-172C192C1DF4}" sibTransId="{DE92E752-120D-405A-BD31-2BEDD20862F0}"/>
    <dgm:cxn modelId="{E15A73D3-3CF0-4113-8C7B-E06FC86C7665}" type="presOf" srcId="{26262875-D7C3-40B3-9A27-524841317687}" destId="{E53244DF-DAC9-4422-82DE-EDE41F4BBBB5}" srcOrd="0" destOrd="0" presId="urn:microsoft.com/office/officeart/2005/8/layout/hList2"/>
    <dgm:cxn modelId="{C45530D4-6710-4DB9-B5B8-7FE0DE38C420}" type="presOf" srcId="{A9A874E7-307F-423C-9F1C-5FB5D95AC673}" destId="{9627BB6A-7FC5-481D-ADDD-6185360864B1}" srcOrd="0" destOrd="0" presId="urn:microsoft.com/office/officeart/2005/8/layout/hList2"/>
    <dgm:cxn modelId="{17E992E0-8B25-49E6-9980-3B6ECC702695}" type="presOf" srcId="{30CAFB9B-2EB2-4058-B58C-E3EC06F4D252}" destId="{76B40F78-C030-4E88-8640-F6105EF991BE}" srcOrd="0" destOrd="0" presId="urn:microsoft.com/office/officeart/2005/8/layout/hList2"/>
    <dgm:cxn modelId="{896FB5EF-BED5-4E68-8F37-6EC28D6D280A}" type="presOf" srcId="{99BC43E7-35B4-4C71-B70D-5908C7C407FD}" destId="{E0BAFEFD-3342-4E75-8C0D-08F5E16834AB}" srcOrd="0" destOrd="0" presId="urn:microsoft.com/office/officeart/2005/8/layout/hList2"/>
    <dgm:cxn modelId="{E006B096-4881-4B54-A62B-97EDD3DED6F9}" type="presParOf" srcId="{9627BB6A-7FC5-481D-ADDD-6185360864B1}" destId="{96C07439-53DF-4DAD-9A74-2B34433D85BE}" srcOrd="0" destOrd="0" presId="urn:microsoft.com/office/officeart/2005/8/layout/hList2"/>
    <dgm:cxn modelId="{52B8CC1D-F8F3-4769-B33F-DEF7154D6760}" type="presParOf" srcId="{96C07439-53DF-4DAD-9A74-2B34433D85BE}" destId="{D88446BB-984A-4FDF-BECA-AF6ACBF54274}" srcOrd="0" destOrd="0" presId="urn:microsoft.com/office/officeart/2005/8/layout/hList2"/>
    <dgm:cxn modelId="{77CD4D47-DC5C-474F-9A4C-8DDA653334DE}" type="presParOf" srcId="{96C07439-53DF-4DAD-9A74-2B34433D85BE}" destId="{8292A865-9740-42A6-B889-2C830D557B83}" srcOrd="1" destOrd="0" presId="urn:microsoft.com/office/officeart/2005/8/layout/hList2"/>
    <dgm:cxn modelId="{76590CC6-3A62-429C-A3B0-7D8F176E1101}" type="presParOf" srcId="{96C07439-53DF-4DAD-9A74-2B34433D85BE}" destId="{FA1314C6-5D3B-45E6-99B3-663A1A26D744}" srcOrd="2" destOrd="0" presId="urn:microsoft.com/office/officeart/2005/8/layout/hList2"/>
    <dgm:cxn modelId="{E372D029-32DD-4741-905C-170C59CB1E56}" type="presParOf" srcId="{9627BB6A-7FC5-481D-ADDD-6185360864B1}" destId="{B871E54E-FA4B-4FD7-AEB8-F81EC3380238}" srcOrd="1" destOrd="0" presId="urn:microsoft.com/office/officeart/2005/8/layout/hList2"/>
    <dgm:cxn modelId="{F847E3FE-3C37-46A2-81D7-77A88C86BB93}" type="presParOf" srcId="{9627BB6A-7FC5-481D-ADDD-6185360864B1}" destId="{DC9CA64F-6236-46C2-9977-64D93CC8D6CF}" srcOrd="2" destOrd="0" presId="urn:microsoft.com/office/officeart/2005/8/layout/hList2"/>
    <dgm:cxn modelId="{E68BBCF7-6E26-48FC-A342-A9C70A239D47}" type="presParOf" srcId="{DC9CA64F-6236-46C2-9977-64D93CC8D6CF}" destId="{189F3CE5-BC04-4ED2-9182-75D8355513D4}" srcOrd="0" destOrd="0" presId="urn:microsoft.com/office/officeart/2005/8/layout/hList2"/>
    <dgm:cxn modelId="{342D1F97-CCAB-463D-B607-D7892B76C66E}" type="presParOf" srcId="{DC9CA64F-6236-46C2-9977-64D93CC8D6CF}" destId="{1A34829C-778C-4693-9F3A-C1B6E2D62DC9}" srcOrd="1" destOrd="0" presId="urn:microsoft.com/office/officeart/2005/8/layout/hList2"/>
    <dgm:cxn modelId="{D64A403E-C950-4F84-9C45-D179927604F0}" type="presParOf" srcId="{DC9CA64F-6236-46C2-9977-64D93CC8D6CF}" destId="{6F07D975-DD4B-4C1E-974E-C6C9D54BEDDF}" srcOrd="2" destOrd="0" presId="urn:microsoft.com/office/officeart/2005/8/layout/hList2"/>
    <dgm:cxn modelId="{DDE5FB51-0564-43B7-87F3-C80BA359F796}" type="presParOf" srcId="{9627BB6A-7FC5-481D-ADDD-6185360864B1}" destId="{BD2D7E17-A3DB-4B46-A277-62F117F47480}" srcOrd="3" destOrd="0" presId="urn:microsoft.com/office/officeart/2005/8/layout/hList2"/>
    <dgm:cxn modelId="{D75DFE9D-5142-47C4-8423-DC000EF8B678}" type="presParOf" srcId="{9627BB6A-7FC5-481D-ADDD-6185360864B1}" destId="{C3E8D85B-9D5E-4C5C-A6D5-47DAE1F03A22}" srcOrd="4" destOrd="0" presId="urn:microsoft.com/office/officeart/2005/8/layout/hList2"/>
    <dgm:cxn modelId="{4917FE75-06E5-4139-895B-002D3A40C63E}" type="presParOf" srcId="{C3E8D85B-9D5E-4C5C-A6D5-47DAE1F03A22}" destId="{33068FB5-CA4F-4380-AD9D-05C19C6912B2}" srcOrd="0" destOrd="0" presId="urn:microsoft.com/office/officeart/2005/8/layout/hList2"/>
    <dgm:cxn modelId="{9398BF57-995C-4400-A47F-7F6584584F89}" type="presParOf" srcId="{C3E8D85B-9D5E-4C5C-A6D5-47DAE1F03A22}" destId="{28C39DB7-F6BA-4991-9B36-8F2927C251C7}" srcOrd="1" destOrd="0" presId="urn:microsoft.com/office/officeart/2005/8/layout/hList2"/>
    <dgm:cxn modelId="{D172637C-9F04-4156-905C-F64B32DB4026}" type="presParOf" srcId="{C3E8D85B-9D5E-4C5C-A6D5-47DAE1F03A22}" destId="{76B40F78-C030-4E88-8640-F6105EF991BE}" srcOrd="2" destOrd="0" presId="urn:microsoft.com/office/officeart/2005/8/layout/hList2"/>
    <dgm:cxn modelId="{37F3AC16-41AB-49AA-96C1-469770E257B5}" type="presParOf" srcId="{9627BB6A-7FC5-481D-ADDD-6185360864B1}" destId="{0A35AB40-6957-4E28-8294-6BBB11751B2C}" srcOrd="5" destOrd="0" presId="urn:microsoft.com/office/officeart/2005/8/layout/hList2"/>
    <dgm:cxn modelId="{C465F114-2F12-4986-A6EE-550C1435964F}" type="presParOf" srcId="{9627BB6A-7FC5-481D-ADDD-6185360864B1}" destId="{D2B9E4EE-D580-477D-895B-B735A7859A4C}" srcOrd="6" destOrd="0" presId="urn:microsoft.com/office/officeart/2005/8/layout/hList2"/>
    <dgm:cxn modelId="{D68DA18C-EF3D-4FA3-A046-40D57D3C93B7}" type="presParOf" srcId="{D2B9E4EE-D580-477D-895B-B735A7859A4C}" destId="{1CB1E0E6-BD16-4EEF-8BE3-7EF71005B65D}" srcOrd="0" destOrd="0" presId="urn:microsoft.com/office/officeart/2005/8/layout/hList2"/>
    <dgm:cxn modelId="{9F6649D5-2280-462E-8EDB-7D522E2CD1E1}" type="presParOf" srcId="{D2B9E4EE-D580-477D-895B-B735A7859A4C}" destId="{DBB3F438-3E3B-486F-819F-9D530E219C41}" srcOrd="1" destOrd="0" presId="urn:microsoft.com/office/officeart/2005/8/layout/hList2"/>
    <dgm:cxn modelId="{34127E41-B834-4E6E-A6E8-F32C9AA7F74A}" type="presParOf" srcId="{D2B9E4EE-D580-477D-895B-B735A7859A4C}" destId="{E0BAFEFD-3342-4E75-8C0D-08F5E16834AB}" srcOrd="2" destOrd="0" presId="urn:microsoft.com/office/officeart/2005/8/layout/hList2"/>
    <dgm:cxn modelId="{46E4E9F7-12DF-43D5-8F46-3BE905DF735F}" type="presParOf" srcId="{9627BB6A-7FC5-481D-ADDD-6185360864B1}" destId="{43E1FB25-4917-49AD-8F56-9015BC4BBE2B}" srcOrd="7" destOrd="0" presId="urn:microsoft.com/office/officeart/2005/8/layout/hList2"/>
    <dgm:cxn modelId="{AC0DAC1B-D4E4-4497-9F61-4252886EE867}" type="presParOf" srcId="{9627BB6A-7FC5-481D-ADDD-6185360864B1}" destId="{626ACE06-8E50-430C-93A7-95ACF06EE37E}" srcOrd="8" destOrd="0" presId="urn:microsoft.com/office/officeart/2005/8/layout/hList2"/>
    <dgm:cxn modelId="{4805BF88-C05A-4871-8805-9CE7589AC92F}" type="presParOf" srcId="{626ACE06-8E50-430C-93A7-95ACF06EE37E}" destId="{241C0E45-9683-48A4-8D9F-2A87A00CA2DE}" srcOrd="0" destOrd="0" presId="urn:microsoft.com/office/officeart/2005/8/layout/hList2"/>
    <dgm:cxn modelId="{3341A829-6497-4EC8-8142-B4DE99E87C62}" type="presParOf" srcId="{626ACE06-8E50-430C-93A7-95ACF06EE37E}" destId="{7BC2DD1C-AEA0-4445-B567-C0459FEDE196}" srcOrd="1" destOrd="0" presId="urn:microsoft.com/office/officeart/2005/8/layout/hList2"/>
    <dgm:cxn modelId="{8734AA5B-0B9D-4712-BA2C-1B9BD8264C0A}" type="presParOf" srcId="{626ACE06-8E50-430C-93A7-95ACF06EE37E}" destId="{E53244DF-DAC9-4422-82DE-EDE41F4BBBB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EC33F-84D0-4C25-BCC7-EB7608BDD09D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</dgm:pt>
    <dgm:pt modelId="{50DC85E5-BF0F-4136-ADCC-367BB2AA5715}">
      <dgm:prSet phldrT="[Text]"/>
      <dgm:spPr/>
      <dgm:t>
        <a:bodyPr/>
        <a:lstStyle/>
        <a:p>
          <a:r>
            <a:rPr lang="en-IN" b="1" i="0" dirty="0"/>
            <a:t>2020 Performance</a:t>
          </a:r>
          <a:endParaRPr lang="en-IN" dirty="0"/>
        </a:p>
      </dgm:t>
    </dgm:pt>
    <dgm:pt modelId="{2CEBA44A-6BDE-45B5-B82F-F30E4893C753}" type="parTrans" cxnId="{91483AA9-858C-4CF9-92CC-A2064A6F193E}">
      <dgm:prSet/>
      <dgm:spPr/>
      <dgm:t>
        <a:bodyPr/>
        <a:lstStyle/>
        <a:p>
          <a:endParaRPr lang="en-IN"/>
        </a:p>
      </dgm:t>
    </dgm:pt>
    <dgm:pt modelId="{1CDE7C71-EACE-4F15-A543-3FF683F09014}" type="sibTrans" cxnId="{91483AA9-858C-4CF9-92CC-A2064A6F193E}">
      <dgm:prSet/>
      <dgm:spPr/>
      <dgm:t>
        <a:bodyPr/>
        <a:lstStyle/>
        <a:p>
          <a:endParaRPr lang="en-IN"/>
        </a:p>
      </dgm:t>
    </dgm:pt>
    <dgm:pt modelId="{D12C49C9-90D1-4246-B586-56A2B15F8AD4}">
      <dgm:prSet phldrT="[Text]"/>
      <dgm:spPr/>
      <dgm:t>
        <a:bodyPr/>
        <a:lstStyle/>
        <a:p>
          <a:r>
            <a:rPr lang="en-IN" b="1" i="0" dirty="0"/>
            <a:t>2021 Performance</a:t>
          </a:r>
          <a:endParaRPr lang="en-IN" dirty="0"/>
        </a:p>
      </dgm:t>
    </dgm:pt>
    <dgm:pt modelId="{CBBEC985-5B9B-4846-AF44-4833608AC029}" type="parTrans" cxnId="{B4F38BFE-5625-41EE-9492-4946213E80FC}">
      <dgm:prSet/>
      <dgm:spPr/>
      <dgm:t>
        <a:bodyPr/>
        <a:lstStyle/>
        <a:p>
          <a:endParaRPr lang="en-IN"/>
        </a:p>
      </dgm:t>
    </dgm:pt>
    <dgm:pt modelId="{9F520523-5151-4957-8DE8-FAAA4252356F}" type="sibTrans" cxnId="{B4F38BFE-5625-41EE-9492-4946213E80FC}">
      <dgm:prSet/>
      <dgm:spPr/>
      <dgm:t>
        <a:bodyPr/>
        <a:lstStyle/>
        <a:p>
          <a:endParaRPr lang="en-IN"/>
        </a:p>
      </dgm:t>
    </dgm:pt>
    <dgm:pt modelId="{58344CC1-329E-4C56-AC21-A40644B7FF4F}">
      <dgm:prSet phldrT="[Text]"/>
      <dgm:spPr/>
      <dgm:t>
        <a:bodyPr/>
        <a:lstStyle/>
        <a:p>
          <a:r>
            <a:rPr lang="en-IN" b="1" i="0" dirty="0"/>
            <a:t>2022-2024 Performance</a:t>
          </a:r>
          <a:endParaRPr lang="en-IN" dirty="0"/>
        </a:p>
      </dgm:t>
    </dgm:pt>
    <dgm:pt modelId="{BB4A8693-9D43-4263-93C9-BC356D4031B7}" type="parTrans" cxnId="{6A8A1830-BBBE-4C78-BCCE-AA914E98CE84}">
      <dgm:prSet/>
      <dgm:spPr/>
      <dgm:t>
        <a:bodyPr/>
        <a:lstStyle/>
        <a:p>
          <a:endParaRPr lang="en-IN"/>
        </a:p>
      </dgm:t>
    </dgm:pt>
    <dgm:pt modelId="{3ACE5168-89EA-4FDB-BEBB-649FAEC71AB0}" type="sibTrans" cxnId="{6A8A1830-BBBE-4C78-BCCE-AA914E98CE84}">
      <dgm:prSet/>
      <dgm:spPr/>
      <dgm:t>
        <a:bodyPr/>
        <a:lstStyle/>
        <a:p>
          <a:endParaRPr lang="en-IN"/>
        </a:p>
      </dgm:t>
    </dgm:pt>
    <dgm:pt modelId="{95240A00-7C3E-4E63-B388-E2CC67CFCDA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Stationery emerged as the top performer with significant sales.</a:t>
          </a:r>
          <a:endParaRPr lang="en-IN"/>
        </a:p>
      </dgm:t>
    </dgm:pt>
    <dgm:pt modelId="{1BD5D2D0-3EEA-4AD1-9A3D-BDD13F2D8AF5}" type="parTrans" cxnId="{572311A0-1438-4A2F-AFB3-7539E25D616C}">
      <dgm:prSet/>
      <dgm:spPr/>
      <dgm:t>
        <a:bodyPr/>
        <a:lstStyle/>
        <a:p>
          <a:endParaRPr lang="en-IN"/>
        </a:p>
      </dgm:t>
    </dgm:pt>
    <dgm:pt modelId="{3C128894-A2B2-41DC-9B6C-3A60C2A0BAA3}" type="sibTrans" cxnId="{572311A0-1438-4A2F-AFB3-7539E25D616C}">
      <dgm:prSet/>
      <dgm:spPr/>
      <dgm:t>
        <a:bodyPr/>
        <a:lstStyle/>
        <a:p>
          <a:endParaRPr lang="en-IN"/>
        </a:p>
      </dgm:t>
    </dgm:pt>
    <dgm:pt modelId="{8388E0E3-2AB3-40FE-A9BD-2FE1F519906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Electronics gained traction, surpassing other categories.</a:t>
          </a:r>
          <a:endParaRPr lang="en-IN" dirty="0"/>
        </a:p>
      </dgm:t>
    </dgm:pt>
    <dgm:pt modelId="{15A77EA1-547F-4803-9CBF-38E3AB80392D}" type="parTrans" cxnId="{FEDB130E-B8A8-441B-97BD-D10A91889566}">
      <dgm:prSet/>
      <dgm:spPr/>
      <dgm:t>
        <a:bodyPr/>
        <a:lstStyle/>
        <a:p>
          <a:endParaRPr lang="en-IN"/>
        </a:p>
      </dgm:t>
    </dgm:pt>
    <dgm:pt modelId="{6577B281-E0C9-4C67-9D24-22725C969F60}" type="sibTrans" cxnId="{FEDB130E-B8A8-441B-97BD-D10A91889566}">
      <dgm:prSet/>
      <dgm:spPr/>
      <dgm:t>
        <a:bodyPr/>
        <a:lstStyle/>
        <a:p>
          <a:endParaRPr lang="en-IN"/>
        </a:p>
      </dgm:t>
    </dgm:pt>
    <dgm:pt modelId="{5CEEC88E-9661-4969-ACD7-B2A5ACB3314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Accessories show consistent performance and growth.</a:t>
          </a:r>
          <a:endParaRPr lang="en-IN" dirty="0"/>
        </a:p>
      </dgm:t>
    </dgm:pt>
    <dgm:pt modelId="{BDDBB786-F6B4-495C-90C2-63485E8B9699}" type="parTrans" cxnId="{BC518E18-37CE-4E71-886E-B0698155A39E}">
      <dgm:prSet/>
      <dgm:spPr/>
      <dgm:t>
        <a:bodyPr/>
        <a:lstStyle/>
        <a:p>
          <a:endParaRPr lang="en-IN"/>
        </a:p>
      </dgm:t>
    </dgm:pt>
    <dgm:pt modelId="{F44ADCC4-88B4-47DF-B3EF-0FBFC48EF4AD}" type="sibTrans" cxnId="{BC518E18-37CE-4E71-886E-B0698155A39E}">
      <dgm:prSet/>
      <dgm:spPr/>
      <dgm:t>
        <a:bodyPr/>
        <a:lstStyle/>
        <a:p>
          <a:endParaRPr lang="en-IN"/>
        </a:p>
      </dgm:t>
    </dgm:pt>
    <dgm:pt modelId="{902AE138-2F23-485A-8959-54BA29F62785}">
      <dgm:prSet phldrT="[Text]"/>
      <dgm:spPr/>
      <dgm:t>
        <a:bodyPr/>
        <a:lstStyle/>
        <a:p>
          <a:r>
            <a:rPr lang="en-IN" b="1" i="0"/>
            <a:t>Success Factors Analysis</a:t>
          </a:r>
          <a:endParaRPr lang="en-IN" dirty="0"/>
        </a:p>
      </dgm:t>
    </dgm:pt>
    <dgm:pt modelId="{17A3FE56-62F2-4F0D-923D-602EA064E752}" type="parTrans" cxnId="{89327A72-5B00-4769-87EC-AE265EBF48F8}">
      <dgm:prSet/>
      <dgm:spPr/>
      <dgm:t>
        <a:bodyPr/>
        <a:lstStyle/>
        <a:p>
          <a:endParaRPr lang="en-IN"/>
        </a:p>
      </dgm:t>
    </dgm:pt>
    <dgm:pt modelId="{7BCF9F46-4252-49AC-AFA6-63FEBEB19C22}" type="sibTrans" cxnId="{89327A72-5B00-4769-87EC-AE265EBF48F8}">
      <dgm:prSet/>
      <dgm:spPr/>
      <dgm:t>
        <a:bodyPr/>
        <a:lstStyle/>
        <a:p>
          <a:endParaRPr lang="en-IN"/>
        </a:p>
      </dgm:t>
    </dgm:pt>
    <dgm:pt modelId="{DE3A2458-9B90-4EA3-9198-AAA0EB8824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Analysis of factors contributing to the success of each category.</a:t>
          </a:r>
          <a:endParaRPr lang="en-IN" dirty="0"/>
        </a:p>
      </dgm:t>
    </dgm:pt>
    <dgm:pt modelId="{5A2257BD-3812-47EF-BD73-171ED935004D}" type="parTrans" cxnId="{31DAA42E-6A56-419E-8F8E-0BFB8BC45E4A}">
      <dgm:prSet/>
      <dgm:spPr/>
      <dgm:t>
        <a:bodyPr/>
        <a:lstStyle/>
        <a:p>
          <a:endParaRPr lang="en-IN"/>
        </a:p>
      </dgm:t>
    </dgm:pt>
    <dgm:pt modelId="{4EE159A8-866D-46A2-90F6-DE519E1A66B7}" type="sibTrans" cxnId="{31DAA42E-6A56-419E-8F8E-0BFB8BC45E4A}">
      <dgm:prSet/>
      <dgm:spPr/>
      <dgm:t>
        <a:bodyPr/>
        <a:lstStyle/>
        <a:p>
          <a:endParaRPr lang="en-IN"/>
        </a:p>
      </dgm:t>
    </dgm:pt>
    <dgm:pt modelId="{5884EA9F-EB94-469E-8275-5F89AD99D792}" type="pres">
      <dgm:prSet presAssocID="{7C9EC33F-84D0-4C25-BCC7-EB7608BDD09D}" presName="diagram" presStyleCnt="0">
        <dgm:presLayoutVars>
          <dgm:dir/>
          <dgm:animLvl val="lvl"/>
          <dgm:resizeHandles val="exact"/>
        </dgm:presLayoutVars>
      </dgm:prSet>
      <dgm:spPr/>
    </dgm:pt>
    <dgm:pt modelId="{4A3F53B7-7FAC-4B25-8E16-06D1EA54287C}" type="pres">
      <dgm:prSet presAssocID="{50DC85E5-BF0F-4136-ADCC-367BB2AA5715}" presName="compNode" presStyleCnt="0"/>
      <dgm:spPr/>
    </dgm:pt>
    <dgm:pt modelId="{DEB4C32E-800D-4BDF-BBCA-4A3EC4517AC3}" type="pres">
      <dgm:prSet presAssocID="{50DC85E5-BF0F-4136-ADCC-367BB2AA5715}" presName="childRect" presStyleLbl="bgAcc1" presStyleIdx="0" presStyleCnt="4">
        <dgm:presLayoutVars>
          <dgm:bulletEnabled val="1"/>
        </dgm:presLayoutVars>
      </dgm:prSet>
      <dgm:spPr/>
    </dgm:pt>
    <dgm:pt modelId="{5512517B-8B41-429D-BF9B-500840809191}" type="pres">
      <dgm:prSet presAssocID="{50DC85E5-BF0F-4136-ADCC-367BB2AA571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977D4C3-6BFD-4139-8CFC-2D41BFADF515}" type="pres">
      <dgm:prSet presAssocID="{50DC85E5-BF0F-4136-ADCC-367BB2AA5715}" presName="parentRect" presStyleLbl="alignNode1" presStyleIdx="0" presStyleCnt="4"/>
      <dgm:spPr/>
    </dgm:pt>
    <dgm:pt modelId="{35312DB4-2F46-4BE8-9FD6-84B18BC2C60F}" type="pres">
      <dgm:prSet presAssocID="{50DC85E5-BF0F-4136-ADCC-367BB2AA5715}" presName="adorn" presStyleLbl="fgAccFollow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6EF2D27D-E6F9-4D5C-9DB0-CC538816CE1C}" type="pres">
      <dgm:prSet presAssocID="{1CDE7C71-EACE-4F15-A543-3FF683F09014}" presName="sibTrans" presStyleLbl="sibTrans2D1" presStyleIdx="0" presStyleCnt="0"/>
      <dgm:spPr/>
    </dgm:pt>
    <dgm:pt modelId="{172D1291-00AB-4E8A-A972-75A3C0ED0815}" type="pres">
      <dgm:prSet presAssocID="{D12C49C9-90D1-4246-B586-56A2B15F8AD4}" presName="compNode" presStyleCnt="0"/>
      <dgm:spPr/>
    </dgm:pt>
    <dgm:pt modelId="{DD175769-0F95-4E8B-98F9-6804B9CD1F65}" type="pres">
      <dgm:prSet presAssocID="{D12C49C9-90D1-4246-B586-56A2B15F8AD4}" presName="childRect" presStyleLbl="bgAcc1" presStyleIdx="1" presStyleCnt="4">
        <dgm:presLayoutVars>
          <dgm:bulletEnabled val="1"/>
        </dgm:presLayoutVars>
      </dgm:prSet>
      <dgm:spPr/>
    </dgm:pt>
    <dgm:pt modelId="{BA745415-1A57-4377-B20A-544C3AEE1A80}" type="pres">
      <dgm:prSet presAssocID="{D12C49C9-90D1-4246-B586-56A2B15F8AD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8A3A74B-7054-4F84-976A-8A6EEE7E93B8}" type="pres">
      <dgm:prSet presAssocID="{D12C49C9-90D1-4246-B586-56A2B15F8AD4}" presName="parentRect" presStyleLbl="alignNode1" presStyleIdx="1" presStyleCnt="4"/>
      <dgm:spPr/>
    </dgm:pt>
    <dgm:pt modelId="{511E6D46-91D3-48DB-BA26-CACBE50D66A5}" type="pres">
      <dgm:prSet presAssocID="{D12C49C9-90D1-4246-B586-56A2B15F8AD4}" presName="adorn" presStyleLbl="fgAccFollowNod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44000" r="-44000"/>
          </a:stretch>
        </a:blipFill>
      </dgm:spPr>
    </dgm:pt>
    <dgm:pt modelId="{66FA63E9-0C9F-417D-929E-6C57571AB365}" type="pres">
      <dgm:prSet presAssocID="{9F520523-5151-4957-8DE8-FAAA4252356F}" presName="sibTrans" presStyleLbl="sibTrans2D1" presStyleIdx="0" presStyleCnt="0"/>
      <dgm:spPr/>
    </dgm:pt>
    <dgm:pt modelId="{1850322E-8058-4D50-9FB8-8166F63D0379}" type="pres">
      <dgm:prSet presAssocID="{58344CC1-329E-4C56-AC21-A40644B7FF4F}" presName="compNode" presStyleCnt="0"/>
      <dgm:spPr/>
    </dgm:pt>
    <dgm:pt modelId="{E702E0F7-9D52-4017-AD0C-374408B23DDE}" type="pres">
      <dgm:prSet presAssocID="{58344CC1-329E-4C56-AC21-A40644B7FF4F}" presName="childRect" presStyleLbl="bgAcc1" presStyleIdx="2" presStyleCnt="4">
        <dgm:presLayoutVars>
          <dgm:bulletEnabled val="1"/>
        </dgm:presLayoutVars>
      </dgm:prSet>
      <dgm:spPr/>
    </dgm:pt>
    <dgm:pt modelId="{FA4CC66B-D40F-411A-8248-3E79CE0EBFEC}" type="pres">
      <dgm:prSet presAssocID="{58344CC1-329E-4C56-AC21-A40644B7FF4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8E4D297-091D-4A37-B62B-1AB0B1338728}" type="pres">
      <dgm:prSet presAssocID="{58344CC1-329E-4C56-AC21-A40644B7FF4F}" presName="parentRect" presStyleLbl="alignNode1" presStyleIdx="2" presStyleCnt="4"/>
      <dgm:spPr/>
    </dgm:pt>
    <dgm:pt modelId="{449429F3-9B92-4B70-A42A-CE4F746FDACE}" type="pres">
      <dgm:prSet presAssocID="{58344CC1-329E-4C56-AC21-A40644B7FF4F}" presName="adorn" presStyleLbl="fgAccFollowNod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46000" r="-46000"/>
          </a:stretch>
        </a:blipFill>
      </dgm:spPr>
    </dgm:pt>
    <dgm:pt modelId="{FA70FA61-0E04-43B9-BA38-2C10FB7ED903}" type="pres">
      <dgm:prSet presAssocID="{3ACE5168-89EA-4FDB-BEBB-649FAEC71AB0}" presName="sibTrans" presStyleLbl="sibTrans2D1" presStyleIdx="0" presStyleCnt="0"/>
      <dgm:spPr/>
    </dgm:pt>
    <dgm:pt modelId="{8AE146CA-2C90-4513-9933-FCC193B0BD23}" type="pres">
      <dgm:prSet presAssocID="{902AE138-2F23-485A-8959-54BA29F62785}" presName="compNode" presStyleCnt="0"/>
      <dgm:spPr/>
    </dgm:pt>
    <dgm:pt modelId="{6FAEF93C-42F3-4F69-BC30-8C9502811833}" type="pres">
      <dgm:prSet presAssocID="{902AE138-2F23-485A-8959-54BA29F62785}" presName="childRect" presStyleLbl="bgAcc1" presStyleIdx="3" presStyleCnt="4">
        <dgm:presLayoutVars>
          <dgm:bulletEnabled val="1"/>
        </dgm:presLayoutVars>
      </dgm:prSet>
      <dgm:spPr/>
    </dgm:pt>
    <dgm:pt modelId="{34857107-0DFC-4492-AA68-A965D00BBC6A}" type="pres">
      <dgm:prSet presAssocID="{902AE138-2F23-485A-8959-54BA29F6278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C9EAE1E-EC98-4632-9B2C-C2976B0EB46A}" type="pres">
      <dgm:prSet presAssocID="{902AE138-2F23-485A-8959-54BA29F62785}" presName="parentRect" presStyleLbl="alignNode1" presStyleIdx="3" presStyleCnt="4"/>
      <dgm:spPr/>
    </dgm:pt>
    <dgm:pt modelId="{0F8EE109-60E7-4BCC-BDE4-A3FC45C81BFB}" type="pres">
      <dgm:prSet presAssocID="{902AE138-2F23-485A-8959-54BA29F62785}" presName="adorn" presStyleLbl="fgAccFollowNod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6000" r="-46000"/>
          </a:stretch>
        </a:blipFill>
      </dgm:spPr>
    </dgm:pt>
  </dgm:ptLst>
  <dgm:cxnLst>
    <dgm:cxn modelId="{CF8B8108-BC01-4EB6-A71F-F01B0ABBEAF7}" type="presOf" srcId="{8388E0E3-2AB3-40FE-A9BD-2FE1F5199068}" destId="{DD175769-0F95-4E8B-98F9-6804B9CD1F65}" srcOrd="0" destOrd="0" presId="urn:microsoft.com/office/officeart/2005/8/layout/bList2"/>
    <dgm:cxn modelId="{FEDB130E-B8A8-441B-97BD-D10A91889566}" srcId="{D12C49C9-90D1-4246-B586-56A2B15F8AD4}" destId="{8388E0E3-2AB3-40FE-A9BD-2FE1F5199068}" srcOrd="0" destOrd="0" parTransId="{15A77EA1-547F-4803-9CBF-38E3AB80392D}" sibTransId="{6577B281-E0C9-4C67-9D24-22725C969F60}"/>
    <dgm:cxn modelId="{BC518E18-37CE-4E71-886E-B0698155A39E}" srcId="{58344CC1-329E-4C56-AC21-A40644B7FF4F}" destId="{5CEEC88E-9661-4969-ACD7-B2A5ACB3314D}" srcOrd="0" destOrd="0" parTransId="{BDDBB786-F6B4-495C-90C2-63485E8B9699}" sibTransId="{F44ADCC4-88B4-47DF-B3EF-0FBFC48EF4AD}"/>
    <dgm:cxn modelId="{31DAA42E-6A56-419E-8F8E-0BFB8BC45E4A}" srcId="{902AE138-2F23-485A-8959-54BA29F62785}" destId="{DE3A2458-9B90-4EA3-9198-AAA0EB882480}" srcOrd="0" destOrd="0" parTransId="{5A2257BD-3812-47EF-BD73-171ED935004D}" sibTransId="{4EE159A8-866D-46A2-90F6-DE519E1A66B7}"/>
    <dgm:cxn modelId="{6A8A1830-BBBE-4C78-BCCE-AA914E98CE84}" srcId="{7C9EC33F-84D0-4C25-BCC7-EB7608BDD09D}" destId="{58344CC1-329E-4C56-AC21-A40644B7FF4F}" srcOrd="2" destOrd="0" parTransId="{BB4A8693-9D43-4263-93C9-BC356D4031B7}" sibTransId="{3ACE5168-89EA-4FDB-BEBB-649FAEC71AB0}"/>
    <dgm:cxn modelId="{93810832-6D03-48AF-99C0-481DDD096132}" type="presOf" srcId="{902AE138-2F23-485A-8959-54BA29F62785}" destId="{0C9EAE1E-EC98-4632-9B2C-C2976B0EB46A}" srcOrd="1" destOrd="0" presId="urn:microsoft.com/office/officeart/2005/8/layout/bList2"/>
    <dgm:cxn modelId="{BD7CC73B-B8CD-4E76-825B-B7CE42FCD828}" type="presOf" srcId="{1CDE7C71-EACE-4F15-A543-3FF683F09014}" destId="{6EF2D27D-E6F9-4D5C-9DB0-CC538816CE1C}" srcOrd="0" destOrd="0" presId="urn:microsoft.com/office/officeart/2005/8/layout/bList2"/>
    <dgm:cxn modelId="{C2AF1342-37E6-42E9-96D5-F55EA010D416}" type="presOf" srcId="{58344CC1-329E-4C56-AC21-A40644B7FF4F}" destId="{28E4D297-091D-4A37-B62B-1AB0B1338728}" srcOrd="1" destOrd="0" presId="urn:microsoft.com/office/officeart/2005/8/layout/bList2"/>
    <dgm:cxn modelId="{1362E744-CF60-4F61-AB4D-03CA1542783A}" type="presOf" srcId="{DE3A2458-9B90-4EA3-9198-AAA0EB882480}" destId="{6FAEF93C-42F3-4F69-BC30-8C9502811833}" srcOrd="0" destOrd="0" presId="urn:microsoft.com/office/officeart/2005/8/layout/bList2"/>
    <dgm:cxn modelId="{986A724D-097C-4183-8B2A-0311D5354312}" type="presOf" srcId="{50DC85E5-BF0F-4136-ADCC-367BB2AA5715}" destId="{5512517B-8B41-429D-BF9B-500840809191}" srcOrd="0" destOrd="0" presId="urn:microsoft.com/office/officeart/2005/8/layout/bList2"/>
    <dgm:cxn modelId="{050DAC6E-3DED-4D1C-8A31-D9C6E065F6CE}" type="presOf" srcId="{58344CC1-329E-4C56-AC21-A40644B7FF4F}" destId="{FA4CC66B-D40F-411A-8248-3E79CE0EBFEC}" srcOrd="0" destOrd="0" presId="urn:microsoft.com/office/officeart/2005/8/layout/bList2"/>
    <dgm:cxn modelId="{89327A72-5B00-4769-87EC-AE265EBF48F8}" srcId="{7C9EC33F-84D0-4C25-BCC7-EB7608BDD09D}" destId="{902AE138-2F23-485A-8959-54BA29F62785}" srcOrd="3" destOrd="0" parTransId="{17A3FE56-62F2-4F0D-923D-602EA064E752}" sibTransId="{7BCF9F46-4252-49AC-AFA6-63FEBEB19C22}"/>
    <dgm:cxn modelId="{943B4481-8254-45CA-B723-63D85E083C0A}" type="presOf" srcId="{902AE138-2F23-485A-8959-54BA29F62785}" destId="{34857107-0DFC-4492-AA68-A965D00BBC6A}" srcOrd="0" destOrd="0" presId="urn:microsoft.com/office/officeart/2005/8/layout/bList2"/>
    <dgm:cxn modelId="{06330E8D-894B-49C8-B8E5-6011108E5EF4}" type="presOf" srcId="{5CEEC88E-9661-4969-ACD7-B2A5ACB3314D}" destId="{E702E0F7-9D52-4017-AD0C-374408B23DDE}" srcOrd="0" destOrd="0" presId="urn:microsoft.com/office/officeart/2005/8/layout/bList2"/>
    <dgm:cxn modelId="{76D24E93-0B4E-476F-B203-B114A2F786A2}" type="presOf" srcId="{95240A00-7C3E-4E63-B388-E2CC67CFCDA0}" destId="{DEB4C32E-800D-4BDF-BBCA-4A3EC4517AC3}" srcOrd="0" destOrd="0" presId="urn:microsoft.com/office/officeart/2005/8/layout/bList2"/>
    <dgm:cxn modelId="{50A84B9C-CDB3-41AA-BCF5-2A6CD1FC0F04}" type="presOf" srcId="{50DC85E5-BF0F-4136-ADCC-367BB2AA5715}" destId="{0977D4C3-6BFD-4139-8CFC-2D41BFADF515}" srcOrd="1" destOrd="0" presId="urn:microsoft.com/office/officeart/2005/8/layout/bList2"/>
    <dgm:cxn modelId="{572311A0-1438-4A2F-AFB3-7539E25D616C}" srcId="{50DC85E5-BF0F-4136-ADCC-367BB2AA5715}" destId="{95240A00-7C3E-4E63-B388-E2CC67CFCDA0}" srcOrd="0" destOrd="0" parTransId="{1BD5D2D0-3EEA-4AD1-9A3D-BDD13F2D8AF5}" sibTransId="{3C128894-A2B2-41DC-9B6C-3A60C2A0BAA3}"/>
    <dgm:cxn modelId="{91483AA9-858C-4CF9-92CC-A2064A6F193E}" srcId="{7C9EC33F-84D0-4C25-BCC7-EB7608BDD09D}" destId="{50DC85E5-BF0F-4136-ADCC-367BB2AA5715}" srcOrd="0" destOrd="0" parTransId="{2CEBA44A-6BDE-45B5-B82F-F30E4893C753}" sibTransId="{1CDE7C71-EACE-4F15-A543-3FF683F09014}"/>
    <dgm:cxn modelId="{F7CF95BA-428C-481B-8DB0-58987FF04E5B}" type="presOf" srcId="{7C9EC33F-84D0-4C25-BCC7-EB7608BDD09D}" destId="{5884EA9F-EB94-469E-8275-5F89AD99D792}" srcOrd="0" destOrd="0" presId="urn:microsoft.com/office/officeart/2005/8/layout/bList2"/>
    <dgm:cxn modelId="{C450CCBA-9CC6-43F2-A650-6DCA99712657}" type="presOf" srcId="{9F520523-5151-4957-8DE8-FAAA4252356F}" destId="{66FA63E9-0C9F-417D-929E-6C57571AB365}" srcOrd="0" destOrd="0" presId="urn:microsoft.com/office/officeart/2005/8/layout/bList2"/>
    <dgm:cxn modelId="{91122BD7-1237-4554-A422-168F75D9273D}" type="presOf" srcId="{D12C49C9-90D1-4246-B586-56A2B15F8AD4}" destId="{B8A3A74B-7054-4F84-976A-8A6EEE7E93B8}" srcOrd="1" destOrd="0" presId="urn:microsoft.com/office/officeart/2005/8/layout/bList2"/>
    <dgm:cxn modelId="{D5FA9AF5-33C8-4FF2-B933-3F3D1FECC437}" type="presOf" srcId="{D12C49C9-90D1-4246-B586-56A2B15F8AD4}" destId="{BA745415-1A57-4377-B20A-544C3AEE1A80}" srcOrd="0" destOrd="0" presId="urn:microsoft.com/office/officeart/2005/8/layout/bList2"/>
    <dgm:cxn modelId="{1EA389F8-3DA2-49E5-8409-48BDA4BB31CC}" type="presOf" srcId="{3ACE5168-89EA-4FDB-BEBB-649FAEC71AB0}" destId="{FA70FA61-0E04-43B9-BA38-2C10FB7ED903}" srcOrd="0" destOrd="0" presId="urn:microsoft.com/office/officeart/2005/8/layout/bList2"/>
    <dgm:cxn modelId="{B4F38BFE-5625-41EE-9492-4946213E80FC}" srcId="{7C9EC33F-84D0-4C25-BCC7-EB7608BDD09D}" destId="{D12C49C9-90D1-4246-B586-56A2B15F8AD4}" srcOrd="1" destOrd="0" parTransId="{CBBEC985-5B9B-4846-AF44-4833608AC029}" sibTransId="{9F520523-5151-4957-8DE8-FAAA4252356F}"/>
    <dgm:cxn modelId="{8B19719C-B3CE-4B43-A967-4CC261D17F85}" type="presParOf" srcId="{5884EA9F-EB94-469E-8275-5F89AD99D792}" destId="{4A3F53B7-7FAC-4B25-8E16-06D1EA54287C}" srcOrd="0" destOrd="0" presId="urn:microsoft.com/office/officeart/2005/8/layout/bList2"/>
    <dgm:cxn modelId="{EDB1238F-3F1A-43B6-AD95-9D3358569E23}" type="presParOf" srcId="{4A3F53B7-7FAC-4B25-8E16-06D1EA54287C}" destId="{DEB4C32E-800D-4BDF-BBCA-4A3EC4517AC3}" srcOrd="0" destOrd="0" presId="urn:microsoft.com/office/officeart/2005/8/layout/bList2"/>
    <dgm:cxn modelId="{DCC205E5-D948-4F72-B162-8319257F567D}" type="presParOf" srcId="{4A3F53B7-7FAC-4B25-8E16-06D1EA54287C}" destId="{5512517B-8B41-429D-BF9B-500840809191}" srcOrd="1" destOrd="0" presId="urn:microsoft.com/office/officeart/2005/8/layout/bList2"/>
    <dgm:cxn modelId="{340963EC-E5D0-4BA6-8209-AA9C180267C9}" type="presParOf" srcId="{4A3F53B7-7FAC-4B25-8E16-06D1EA54287C}" destId="{0977D4C3-6BFD-4139-8CFC-2D41BFADF515}" srcOrd="2" destOrd="0" presId="urn:microsoft.com/office/officeart/2005/8/layout/bList2"/>
    <dgm:cxn modelId="{33F66695-F8AF-4A67-92D7-4C6EA3807B6B}" type="presParOf" srcId="{4A3F53B7-7FAC-4B25-8E16-06D1EA54287C}" destId="{35312DB4-2F46-4BE8-9FD6-84B18BC2C60F}" srcOrd="3" destOrd="0" presId="urn:microsoft.com/office/officeart/2005/8/layout/bList2"/>
    <dgm:cxn modelId="{C9CC57FA-CFCF-4844-8E13-D59DFF421197}" type="presParOf" srcId="{5884EA9F-EB94-469E-8275-5F89AD99D792}" destId="{6EF2D27D-E6F9-4D5C-9DB0-CC538816CE1C}" srcOrd="1" destOrd="0" presId="urn:microsoft.com/office/officeart/2005/8/layout/bList2"/>
    <dgm:cxn modelId="{2B903F41-F31B-450F-81B9-4FB6BFE7DB80}" type="presParOf" srcId="{5884EA9F-EB94-469E-8275-5F89AD99D792}" destId="{172D1291-00AB-4E8A-A972-75A3C0ED0815}" srcOrd="2" destOrd="0" presId="urn:microsoft.com/office/officeart/2005/8/layout/bList2"/>
    <dgm:cxn modelId="{28BC9D47-FEF2-46FA-A896-AFF953028410}" type="presParOf" srcId="{172D1291-00AB-4E8A-A972-75A3C0ED0815}" destId="{DD175769-0F95-4E8B-98F9-6804B9CD1F65}" srcOrd="0" destOrd="0" presId="urn:microsoft.com/office/officeart/2005/8/layout/bList2"/>
    <dgm:cxn modelId="{56C41A3C-E084-49D7-A16F-4FCE85072A5A}" type="presParOf" srcId="{172D1291-00AB-4E8A-A972-75A3C0ED0815}" destId="{BA745415-1A57-4377-B20A-544C3AEE1A80}" srcOrd="1" destOrd="0" presId="urn:microsoft.com/office/officeart/2005/8/layout/bList2"/>
    <dgm:cxn modelId="{09F03A6F-95E4-418A-80F0-CFC990469C73}" type="presParOf" srcId="{172D1291-00AB-4E8A-A972-75A3C0ED0815}" destId="{B8A3A74B-7054-4F84-976A-8A6EEE7E93B8}" srcOrd="2" destOrd="0" presId="urn:microsoft.com/office/officeart/2005/8/layout/bList2"/>
    <dgm:cxn modelId="{AA07633B-8E59-40CD-AB5A-BD6DAB37573A}" type="presParOf" srcId="{172D1291-00AB-4E8A-A972-75A3C0ED0815}" destId="{511E6D46-91D3-48DB-BA26-CACBE50D66A5}" srcOrd="3" destOrd="0" presId="urn:microsoft.com/office/officeart/2005/8/layout/bList2"/>
    <dgm:cxn modelId="{BB59CA3B-23CB-4CE0-8795-397D14639C2D}" type="presParOf" srcId="{5884EA9F-EB94-469E-8275-5F89AD99D792}" destId="{66FA63E9-0C9F-417D-929E-6C57571AB365}" srcOrd="3" destOrd="0" presId="urn:microsoft.com/office/officeart/2005/8/layout/bList2"/>
    <dgm:cxn modelId="{B9149B01-4C0A-4419-89C7-B894BAAEEE36}" type="presParOf" srcId="{5884EA9F-EB94-469E-8275-5F89AD99D792}" destId="{1850322E-8058-4D50-9FB8-8166F63D0379}" srcOrd="4" destOrd="0" presId="urn:microsoft.com/office/officeart/2005/8/layout/bList2"/>
    <dgm:cxn modelId="{B881E894-1CE3-45E0-BD10-AE79EF6CD140}" type="presParOf" srcId="{1850322E-8058-4D50-9FB8-8166F63D0379}" destId="{E702E0F7-9D52-4017-AD0C-374408B23DDE}" srcOrd="0" destOrd="0" presId="urn:microsoft.com/office/officeart/2005/8/layout/bList2"/>
    <dgm:cxn modelId="{A650D5AD-57FE-4D0E-A6F0-FBD3C41697D1}" type="presParOf" srcId="{1850322E-8058-4D50-9FB8-8166F63D0379}" destId="{FA4CC66B-D40F-411A-8248-3E79CE0EBFEC}" srcOrd="1" destOrd="0" presId="urn:microsoft.com/office/officeart/2005/8/layout/bList2"/>
    <dgm:cxn modelId="{F3AD74B1-B484-468A-B496-45B29F28ACBD}" type="presParOf" srcId="{1850322E-8058-4D50-9FB8-8166F63D0379}" destId="{28E4D297-091D-4A37-B62B-1AB0B1338728}" srcOrd="2" destOrd="0" presId="urn:microsoft.com/office/officeart/2005/8/layout/bList2"/>
    <dgm:cxn modelId="{298C80AA-98F1-4A98-8555-F560F35CA38D}" type="presParOf" srcId="{1850322E-8058-4D50-9FB8-8166F63D0379}" destId="{449429F3-9B92-4B70-A42A-CE4F746FDACE}" srcOrd="3" destOrd="0" presId="urn:microsoft.com/office/officeart/2005/8/layout/bList2"/>
    <dgm:cxn modelId="{687BCDA0-5395-4C33-A66F-7D5A396299AA}" type="presParOf" srcId="{5884EA9F-EB94-469E-8275-5F89AD99D792}" destId="{FA70FA61-0E04-43B9-BA38-2C10FB7ED903}" srcOrd="5" destOrd="0" presId="urn:microsoft.com/office/officeart/2005/8/layout/bList2"/>
    <dgm:cxn modelId="{A9C32009-5706-4E2D-8474-69CB0D033024}" type="presParOf" srcId="{5884EA9F-EB94-469E-8275-5F89AD99D792}" destId="{8AE146CA-2C90-4513-9933-FCC193B0BD23}" srcOrd="6" destOrd="0" presId="urn:microsoft.com/office/officeart/2005/8/layout/bList2"/>
    <dgm:cxn modelId="{13BD0950-9215-4EC8-AF73-E520F4BD42FE}" type="presParOf" srcId="{8AE146CA-2C90-4513-9933-FCC193B0BD23}" destId="{6FAEF93C-42F3-4F69-BC30-8C9502811833}" srcOrd="0" destOrd="0" presId="urn:microsoft.com/office/officeart/2005/8/layout/bList2"/>
    <dgm:cxn modelId="{586DDD8A-8468-47A6-AAD6-C9ABBBDFCDAF}" type="presParOf" srcId="{8AE146CA-2C90-4513-9933-FCC193B0BD23}" destId="{34857107-0DFC-4492-AA68-A965D00BBC6A}" srcOrd="1" destOrd="0" presId="urn:microsoft.com/office/officeart/2005/8/layout/bList2"/>
    <dgm:cxn modelId="{D62F9462-80B9-46A1-90BC-A0EE72E8A47C}" type="presParOf" srcId="{8AE146CA-2C90-4513-9933-FCC193B0BD23}" destId="{0C9EAE1E-EC98-4632-9B2C-C2976B0EB46A}" srcOrd="2" destOrd="0" presId="urn:microsoft.com/office/officeart/2005/8/layout/bList2"/>
    <dgm:cxn modelId="{A96BBED1-4B8B-4210-B4CA-E09F90045D10}" type="presParOf" srcId="{8AE146CA-2C90-4513-9933-FCC193B0BD23}" destId="{0F8EE109-60E7-4BCC-BDE4-A3FC45C81BF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0539E4-A044-4FF4-A31D-B83170BBBEE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C381D3D-D833-4FA8-BFD1-B92F3DE241A0}">
      <dgm:prSet phldrT="[Text]"/>
      <dgm:spPr/>
      <dgm:t>
        <a:bodyPr/>
        <a:lstStyle/>
        <a:p>
          <a:r>
            <a:rPr lang="en-IN" b="1" i="0" dirty="0"/>
            <a:t>Geographical Sales Performance</a:t>
          </a:r>
          <a:endParaRPr lang="en-IN" dirty="0"/>
        </a:p>
      </dgm:t>
    </dgm:pt>
    <dgm:pt modelId="{1E5BCE50-CB69-4605-A7D9-23D0BE3EE5A7}" type="parTrans" cxnId="{574E0FB3-4EF1-440D-B949-5158776B8ECC}">
      <dgm:prSet/>
      <dgm:spPr/>
      <dgm:t>
        <a:bodyPr/>
        <a:lstStyle/>
        <a:p>
          <a:endParaRPr lang="en-IN"/>
        </a:p>
      </dgm:t>
    </dgm:pt>
    <dgm:pt modelId="{7EC3423B-A92E-4D1F-BBAD-5BD7AFE7C565}" type="sibTrans" cxnId="{574E0FB3-4EF1-440D-B949-5158776B8ECC}">
      <dgm:prSet/>
      <dgm:spPr/>
      <dgm:t>
        <a:bodyPr/>
        <a:lstStyle/>
        <a:p>
          <a:endParaRPr lang="en-IN"/>
        </a:p>
      </dgm:t>
    </dgm:pt>
    <dgm:pt modelId="{D0616B42-0F72-426B-92B0-ACDF9D79306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Overview of geographical sales performance from 2020 to 2024.</a:t>
          </a:r>
          <a:endParaRPr lang="en-IN" dirty="0"/>
        </a:p>
      </dgm:t>
    </dgm:pt>
    <dgm:pt modelId="{C8C3DAA2-3BAB-4B38-BA3A-5EAE5BBA0596}" type="parTrans" cxnId="{54F02C8C-FF52-458A-AB3B-06C313458C50}">
      <dgm:prSet/>
      <dgm:spPr/>
      <dgm:t>
        <a:bodyPr/>
        <a:lstStyle/>
        <a:p>
          <a:endParaRPr lang="en-IN"/>
        </a:p>
      </dgm:t>
    </dgm:pt>
    <dgm:pt modelId="{820D30F6-1DF8-4A00-B538-705A04623060}" type="sibTrans" cxnId="{54F02C8C-FF52-458A-AB3B-06C313458C50}">
      <dgm:prSet/>
      <dgm:spPr/>
      <dgm:t>
        <a:bodyPr/>
        <a:lstStyle/>
        <a:p>
          <a:endParaRPr lang="en-IN"/>
        </a:p>
      </dgm:t>
    </dgm:pt>
    <dgm:pt modelId="{059237E6-EDF2-454F-9407-8405D6F62E4E}">
      <dgm:prSet phldrT="[Text]"/>
      <dgm:spPr/>
      <dgm:t>
        <a:bodyPr/>
        <a:lstStyle/>
        <a:p>
          <a:r>
            <a:rPr lang="en-IN" b="1" i="0" dirty="0"/>
            <a:t>Leading Countries in Sales</a:t>
          </a:r>
          <a:endParaRPr lang="en-IN" dirty="0"/>
        </a:p>
      </dgm:t>
    </dgm:pt>
    <dgm:pt modelId="{5E4403F4-1CB7-48ED-8B64-657D2C19E08B}" type="parTrans" cxnId="{11375156-F07C-468A-8DEE-507FA7D61745}">
      <dgm:prSet/>
      <dgm:spPr/>
      <dgm:t>
        <a:bodyPr/>
        <a:lstStyle/>
        <a:p>
          <a:endParaRPr lang="en-IN"/>
        </a:p>
      </dgm:t>
    </dgm:pt>
    <dgm:pt modelId="{F820F181-7EA5-4F2F-A0F7-48A5C1DCADBE}" type="sibTrans" cxnId="{11375156-F07C-468A-8DEE-507FA7D61745}">
      <dgm:prSet/>
      <dgm:spPr/>
      <dgm:t>
        <a:bodyPr/>
        <a:lstStyle/>
        <a:p>
          <a:endParaRPr lang="en-IN"/>
        </a:p>
      </dgm:t>
    </dgm:pt>
    <dgm:pt modelId="{EE5D5DC6-B096-48D9-8526-71E3653600F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Focus on key countries that led in sales each year: United States, United Kingdom, Belgium, Germany.</a:t>
          </a:r>
          <a:endParaRPr lang="en-IN" dirty="0"/>
        </a:p>
      </dgm:t>
    </dgm:pt>
    <dgm:pt modelId="{F9A09376-AFDE-4898-A7BB-8A4B9D301FC4}" type="parTrans" cxnId="{3CB15A00-32B4-44DC-9F8C-8094E7ED469D}">
      <dgm:prSet/>
      <dgm:spPr/>
      <dgm:t>
        <a:bodyPr/>
        <a:lstStyle/>
        <a:p>
          <a:endParaRPr lang="en-IN"/>
        </a:p>
      </dgm:t>
    </dgm:pt>
    <dgm:pt modelId="{4C07D7C5-A157-40FD-A1D9-15B249FCFC1C}" type="sibTrans" cxnId="{3CB15A00-32B4-44DC-9F8C-8094E7ED469D}">
      <dgm:prSet/>
      <dgm:spPr/>
      <dgm:t>
        <a:bodyPr/>
        <a:lstStyle/>
        <a:p>
          <a:endParaRPr lang="en-IN"/>
        </a:p>
      </dgm:t>
    </dgm:pt>
    <dgm:pt modelId="{C85D3DE5-A8E5-4380-8136-D82093D82EB1}" type="pres">
      <dgm:prSet presAssocID="{E00539E4-A044-4FF4-A31D-B83170BBBEE3}" presName="Name0" presStyleCnt="0">
        <dgm:presLayoutVars>
          <dgm:chMax/>
          <dgm:chPref/>
          <dgm:dir/>
        </dgm:presLayoutVars>
      </dgm:prSet>
      <dgm:spPr/>
    </dgm:pt>
    <dgm:pt modelId="{3EFDCC12-2E23-4228-91C3-35ABE478D1A0}" type="pres">
      <dgm:prSet presAssocID="{BC381D3D-D833-4FA8-BFD1-B92F3DE241A0}" presName="parenttextcomposite" presStyleCnt="0"/>
      <dgm:spPr/>
    </dgm:pt>
    <dgm:pt modelId="{07AADCD4-E48E-450A-8723-5329F307F3CA}" type="pres">
      <dgm:prSet presAssocID="{BC381D3D-D833-4FA8-BFD1-B92F3DE241A0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6A4B8252-07C9-459B-B3DA-CFD3F13D03A9}" type="pres">
      <dgm:prSet presAssocID="{BC381D3D-D833-4FA8-BFD1-B92F3DE241A0}" presName="composite" presStyleCnt="0"/>
      <dgm:spPr/>
    </dgm:pt>
    <dgm:pt modelId="{C5C324DA-C58D-4F53-9E55-EBDC9FD63FF5}" type="pres">
      <dgm:prSet presAssocID="{BC381D3D-D833-4FA8-BFD1-B92F3DE241A0}" presName="chevron1" presStyleLbl="alignNode1" presStyleIdx="0" presStyleCnt="14"/>
      <dgm:spPr/>
    </dgm:pt>
    <dgm:pt modelId="{EF15BF31-2FEA-4F0B-8EF9-C7F5A1A0B402}" type="pres">
      <dgm:prSet presAssocID="{BC381D3D-D833-4FA8-BFD1-B92F3DE241A0}" presName="chevron2" presStyleLbl="alignNode1" presStyleIdx="1" presStyleCnt="14"/>
      <dgm:spPr/>
    </dgm:pt>
    <dgm:pt modelId="{53DD1A23-F084-43BF-A096-27739801BF35}" type="pres">
      <dgm:prSet presAssocID="{BC381D3D-D833-4FA8-BFD1-B92F3DE241A0}" presName="chevron3" presStyleLbl="alignNode1" presStyleIdx="2" presStyleCnt="14"/>
      <dgm:spPr/>
    </dgm:pt>
    <dgm:pt modelId="{AA5233F2-CDA1-4A1B-B3A5-06B751DB756C}" type="pres">
      <dgm:prSet presAssocID="{BC381D3D-D833-4FA8-BFD1-B92F3DE241A0}" presName="chevron4" presStyleLbl="alignNode1" presStyleIdx="3" presStyleCnt="14"/>
      <dgm:spPr/>
    </dgm:pt>
    <dgm:pt modelId="{A7BB603D-4C87-493C-A947-51D856D90D3B}" type="pres">
      <dgm:prSet presAssocID="{BC381D3D-D833-4FA8-BFD1-B92F3DE241A0}" presName="chevron5" presStyleLbl="alignNode1" presStyleIdx="4" presStyleCnt="14"/>
      <dgm:spPr/>
    </dgm:pt>
    <dgm:pt modelId="{4077398A-648D-4162-B857-14E280C6D752}" type="pres">
      <dgm:prSet presAssocID="{BC381D3D-D833-4FA8-BFD1-B92F3DE241A0}" presName="chevron6" presStyleLbl="alignNode1" presStyleIdx="5" presStyleCnt="14"/>
      <dgm:spPr/>
    </dgm:pt>
    <dgm:pt modelId="{0658BDE0-F7DA-4161-8371-D6665EA2B320}" type="pres">
      <dgm:prSet presAssocID="{BC381D3D-D833-4FA8-BFD1-B92F3DE241A0}" presName="chevron7" presStyleLbl="alignNode1" presStyleIdx="6" presStyleCnt="14"/>
      <dgm:spPr/>
    </dgm:pt>
    <dgm:pt modelId="{5DBCF998-5489-4B58-BF7C-BF8341F1C092}" type="pres">
      <dgm:prSet presAssocID="{BC381D3D-D833-4FA8-BFD1-B92F3DE241A0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15B5C009-60C2-40D4-B06F-0BFD43F95871}" type="pres">
      <dgm:prSet presAssocID="{7EC3423B-A92E-4D1F-BBAD-5BD7AFE7C565}" presName="sibTrans" presStyleCnt="0"/>
      <dgm:spPr/>
    </dgm:pt>
    <dgm:pt modelId="{C931143D-9B5F-4BF6-9A1D-E5C997683AD9}" type="pres">
      <dgm:prSet presAssocID="{059237E6-EDF2-454F-9407-8405D6F62E4E}" presName="parenttextcomposite" presStyleCnt="0"/>
      <dgm:spPr/>
    </dgm:pt>
    <dgm:pt modelId="{C73080B2-CDFC-4257-830E-BD554DFD37A9}" type="pres">
      <dgm:prSet presAssocID="{059237E6-EDF2-454F-9407-8405D6F62E4E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07215F8A-23A2-4ABF-90AE-BA388DC734C8}" type="pres">
      <dgm:prSet presAssocID="{059237E6-EDF2-454F-9407-8405D6F62E4E}" presName="composite" presStyleCnt="0"/>
      <dgm:spPr/>
    </dgm:pt>
    <dgm:pt modelId="{A44D493A-9AA2-44B3-89E9-8814C6DC6B58}" type="pres">
      <dgm:prSet presAssocID="{059237E6-EDF2-454F-9407-8405D6F62E4E}" presName="chevron1" presStyleLbl="alignNode1" presStyleIdx="7" presStyleCnt="14"/>
      <dgm:spPr/>
    </dgm:pt>
    <dgm:pt modelId="{F265C347-3C6C-4B83-9DD9-C741948D8DD1}" type="pres">
      <dgm:prSet presAssocID="{059237E6-EDF2-454F-9407-8405D6F62E4E}" presName="chevron2" presStyleLbl="alignNode1" presStyleIdx="8" presStyleCnt="14"/>
      <dgm:spPr/>
    </dgm:pt>
    <dgm:pt modelId="{1F20040A-7ADB-4EF6-B7B9-F4ACF33BE84C}" type="pres">
      <dgm:prSet presAssocID="{059237E6-EDF2-454F-9407-8405D6F62E4E}" presName="chevron3" presStyleLbl="alignNode1" presStyleIdx="9" presStyleCnt="14"/>
      <dgm:spPr/>
    </dgm:pt>
    <dgm:pt modelId="{7CC70F07-CB0E-489B-8C6E-EFA84826DCA4}" type="pres">
      <dgm:prSet presAssocID="{059237E6-EDF2-454F-9407-8405D6F62E4E}" presName="chevron4" presStyleLbl="alignNode1" presStyleIdx="10" presStyleCnt="14"/>
      <dgm:spPr/>
    </dgm:pt>
    <dgm:pt modelId="{AD0D3B39-934D-43B5-838A-7F0FCB113CC6}" type="pres">
      <dgm:prSet presAssocID="{059237E6-EDF2-454F-9407-8405D6F62E4E}" presName="chevron5" presStyleLbl="alignNode1" presStyleIdx="11" presStyleCnt="14"/>
      <dgm:spPr/>
    </dgm:pt>
    <dgm:pt modelId="{63EF1284-A999-428E-A986-9C572AE8357A}" type="pres">
      <dgm:prSet presAssocID="{059237E6-EDF2-454F-9407-8405D6F62E4E}" presName="chevron6" presStyleLbl="alignNode1" presStyleIdx="12" presStyleCnt="14"/>
      <dgm:spPr/>
    </dgm:pt>
    <dgm:pt modelId="{B4ED6285-49DF-4E46-AC3C-483A5AD96630}" type="pres">
      <dgm:prSet presAssocID="{059237E6-EDF2-454F-9407-8405D6F62E4E}" presName="chevron7" presStyleLbl="alignNode1" presStyleIdx="13" presStyleCnt="14"/>
      <dgm:spPr/>
    </dgm:pt>
    <dgm:pt modelId="{22970EFC-E6D4-4585-938C-B1A75239D069}" type="pres">
      <dgm:prSet presAssocID="{059237E6-EDF2-454F-9407-8405D6F62E4E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3CB15A00-32B4-44DC-9F8C-8094E7ED469D}" srcId="{059237E6-EDF2-454F-9407-8405D6F62E4E}" destId="{EE5D5DC6-B096-48D9-8526-71E3653600FF}" srcOrd="0" destOrd="0" parTransId="{F9A09376-AFDE-4898-A7BB-8A4B9D301FC4}" sibTransId="{4C07D7C5-A157-40FD-A1D9-15B249FCFC1C}"/>
    <dgm:cxn modelId="{1C01B729-2EF3-4C0E-92C7-8717CBABBF8F}" type="presOf" srcId="{EE5D5DC6-B096-48D9-8526-71E3653600FF}" destId="{22970EFC-E6D4-4585-938C-B1A75239D069}" srcOrd="0" destOrd="0" presId="urn:microsoft.com/office/officeart/2008/layout/VerticalAccentList"/>
    <dgm:cxn modelId="{712B2C6D-80D1-4785-BC21-786970D82717}" type="presOf" srcId="{059237E6-EDF2-454F-9407-8405D6F62E4E}" destId="{C73080B2-CDFC-4257-830E-BD554DFD37A9}" srcOrd="0" destOrd="0" presId="urn:microsoft.com/office/officeart/2008/layout/VerticalAccentList"/>
    <dgm:cxn modelId="{83EF4C54-40B3-4F31-854F-36C68A434019}" type="presOf" srcId="{BC381D3D-D833-4FA8-BFD1-B92F3DE241A0}" destId="{07AADCD4-E48E-450A-8723-5329F307F3CA}" srcOrd="0" destOrd="0" presId="urn:microsoft.com/office/officeart/2008/layout/VerticalAccentList"/>
    <dgm:cxn modelId="{11375156-F07C-468A-8DEE-507FA7D61745}" srcId="{E00539E4-A044-4FF4-A31D-B83170BBBEE3}" destId="{059237E6-EDF2-454F-9407-8405D6F62E4E}" srcOrd="1" destOrd="0" parTransId="{5E4403F4-1CB7-48ED-8B64-657D2C19E08B}" sibTransId="{F820F181-7EA5-4F2F-A0F7-48A5C1DCADBE}"/>
    <dgm:cxn modelId="{54F02C8C-FF52-458A-AB3B-06C313458C50}" srcId="{BC381D3D-D833-4FA8-BFD1-B92F3DE241A0}" destId="{D0616B42-0F72-426B-92B0-ACDF9D793065}" srcOrd="0" destOrd="0" parTransId="{C8C3DAA2-3BAB-4B38-BA3A-5EAE5BBA0596}" sibTransId="{820D30F6-1DF8-4A00-B538-705A04623060}"/>
    <dgm:cxn modelId="{828A6595-8DD6-427D-A629-17FBD4E8A073}" type="presOf" srcId="{E00539E4-A044-4FF4-A31D-B83170BBBEE3}" destId="{C85D3DE5-A8E5-4380-8136-D82093D82EB1}" srcOrd="0" destOrd="0" presId="urn:microsoft.com/office/officeart/2008/layout/VerticalAccentList"/>
    <dgm:cxn modelId="{574E0FB3-4EF1-440D-B949-5158776B8ECC}" srcId="{E00539E4-A044-4FF4-A31D-B83170BBBEE3}" destId="{BC381D3D-D833-4FA8-BFD1-B92F3DE241A0}" srcOrd="0" destOrd="0" parTransId="{1E5BCE50-CB69-4605-A7D9-23D0BE3EE5A7}" sibTransId="{7EC3423B-A92E-4D1F-BBAD-5BD7AFE7C565}"/>
    <dgm:cxn modelId="{A0C323F5-7332-401A-AB5F-329DC80F60EF}" type="presOf" srcId="{D0616B42-0F72-426B-92B0-ACDF9D793065}" destId="{5DBCF998-5489-4B58-BF7C-BF8341F1C092}" srcOrd="0" destOrd="0" presId="urn:microsoft.com/office/officeart/2008/layout/VerticalAccentList"/>
    <dgm:cxn modelId="{98FA845C-CB91-4FB8-820D-0CA67403090B}" type="presParOf" srcId="{C85D3DE5-A8E5-4380-8136-D82093D82EB1}" destId="{3EFDCC12-2E23-4228-91C3-35ABE478D1A0}" srcOrd="0" destOrd="0" presId="urn:microsoft.com/office/officeart/2008/layout/VerticalAccentList"/>
    <dgm:cxn modelId="{BD765B01-E785-4E1E-9106-5B8E808CDA10}" type="presParOf" srcId="{3EFDCC12-2E23-4228-91C3-35ABE478D1A0}" destId="{07AADCD4-E48E-450A-8723-5329F307F3CA}" srcOrd="0" destOrd="0" presId="urn:microsoft.com/office/officeart/2008/layout/VerticalAccentList"/>
    <dgm:cxn modelId="{3CAB3B89-4E37-439C-8C54-55F204A75DBB}" type="presParOf" srcId="{C85D3DE5-A8E5-4380-8136-D82093D82EB1}" destId="{6A4B8252-07C9-459B-B3DA-CFD3F13D03A9}" srcOrd="1" destOrd="0" presId="urn:microsoft.com/office/officeart/2008/layout/VerticalAccentList"/>
    <dgm:cxn modelId="{4EA28DD8-C66D-46EF-B409-3D4FEC26ABBF}" type="presParOf" srcId="{6A4B8252-07C9-459B-B3DA-CFD3F13D03A9}" destId="{C5C324DA-C58D-4F53-9E55-EBDC9FD63FF5}" srcOrd="0" destOrd="0" presId="urn:microsoft.com/office/officeart/2008/layout/VerticalAccentList"/>
    <dgm:cxn modelId="{2B96AD06-E946-4BEE-8B58-C17BFD90781E}" type="presParOf" srcId="{6A4B8252-07C9-459B-B3DA-CFD3F13D03A9}" destId="{EF15BF31-2FEA-4F0B-8EF9-C7F5A1A0B402}" srcOrd="1" destOrd="0" presId="urn:microsoft.com/office/officeart/2008/layout/VerticalAccentList"/>
    <dgm:cxn modelId="{629A5824-0193-44A2-BB2F-7F369910C4A6}" type="presParOf" srcId="{6A4B8252-07C9-459B-B3DA-CFD3F13D03A9}" destId="{53DD1A23-F084-43BF-A096-27739801BF35}" srcOrd="2" destOrd="0" presId="urn:microsoft.com/office/officeart/2008/layout/VerticalAccentList"/>
    <dgm:cxn modelId="{FCC544BA-6CD1-4F67-BFD9-1C3FCD5630A3}" type="presParOf" srcId="{6A4B8252-07C9-459B-B3DA-CFD3F13D03A9}" destId="{AA5233F2-CDA1-4A1B-B3A5-06B751DB756C}" srcOrd="3" destOrd="0" presId="urn:microsoft.com/office/officeart/2008/layout/VerticalAccentList"/>
    <dgm:cxn modelId="{1AC7FB78-0B54-435F-A2BB-7D8E5C05614A}" type="presParOf" srcId="{6A4B8252-07C9-459B-B3DA-CFD3F13D03A9}" destId="{A7BB603D-4C87-493C-A947-51D856D90D3B}" srcOrd="4" destOrd="0" presId="urn:microsoft.com/office/officeart/2008/layout/VerticalAccentList"/>
    <dgm:cxn modelId="{FF44BC02-E20D-4D27-A374-C98C7F2C9F91}" type="presParOf" srcId="{6A4B8252-07C9-459B-B3DA-CFD3F13D03A9}" destId="{4077398A-648D-4162-B857-14E280C6D752}" srcOrd="5" destOrd="0" presId="urn:microsoft.com/office/officeart/2008/layout/VerticalAccentList"/>
    <dgm:cxn modelId="{3BD80445-FA91-4DC6-A5BF-0728C0FC089E}" type="presParOf" srcId="{6A4B8252-07C9-459B-B3DA-CFD3F13D03A9}" destId="{0658BDE0-F7DA-4161-8371-D6665EA2B320}" srcOrd="6" destOrd="0" presId="urn:microsoft.com/office/officeart/2008/layout/VerticalAccentList"/>
    <dgm:cxn modelId="{9A4B3F75-047C-409D-BD86-0E2906F89A0C}" type="presParOf" srcId="{6A4B8252-07C9-459B-B3DA-CFD3F13D03A9}" destId="{5DBCF998-5489-4B58-BF7C-BF8341F1C092}" srcOrd="7" destOrd="0" presId="urn:microsoft.com/office/officeart/2008/layout/VerticalAccentList"/>
    <dgm:cxn modelId="{F86F1FFD-BF83-403E-A23E-FEBB17E2252D}" type="presParOf" srcId="{C85D3DE5-A8E5-4380-8136-D82093D82EB1}" destId="{15B5C009-60C2-40D4-B06F-0BFD43F95871}" srcOrd="2" destOrd="0" presId="urn:microsoft.com/office/officeart/2008/layout/VerticalAccentList"/>
    <dgm:cxn modelId="{49DF7A0E-850C-4360-9665-12AA1F3711E9}" type="presParOf" srcId="{C85D3DE5-A8E5-4380-8136-D82093D82EB1}" destId="{C931143D-9B5F-4BF6-9A1D-E5C997683AD9}" srcOrd="3" destOrd="0" presId="urn:microsoft.com/office/officeart/2008/layout/VerticalAccentList"/>
    <dgm:cxn modelId="{B83398A8-342A-455F-A21B-B441810BBFDD}" type="presParOf" srcId="{C931143D-9B5F-4BF6-9A1D-E5C997683AD9}" destId="{C73080B2-CDFC-4257-830E-BD554DFD37A9}" srcOrd="0" destOrd="0" presId="urn:microsoft.com/office/officeart/2008/layout/VerticalAccentList"/>
    <dgm:cxn modelId="{0B50CECC-E6C2-47FE-91CB-8723551CD55C}" type="presParOf" srcId="{C85D3DE5-A8E5-4380-8136-D82093D82EB1}" destId="{07215F8A-23A2-4ABF-90AE-BA388DC734C8}" srcOrd="4" destOrd="0" presId="urn:microsoft.com/office/officeart/2008/layout/VerticalAccentList"/>
    <dgm:cxn modelId="{E4F2268E-3C5C-4C1E-9063-35B70A8A084B}" type="presParOf" srcId="{07215F8A-23A2-4ABF-90AE-BA388DC734C8}" destId="{A44D493A-9AA2-44B3-89E9-8814C6DC6B58}" srcOrd="0" destOrd="0" presId="urn:microsoft.com/office/officeart/2008/layout/VerticalAccentList"/>
    <dgm:cxn modelId="{801BDA8B-A8B4-4480-99C3-9FAC7D2F2D2D}" type="presParOf" srcId="{07215F8A-23A2-4ABF-90AE-BA388DC734C8}" destId="{F265C347-3C6C-4B83-9DD9-C741948D8DD1}" srcOrd="1" destOrd="0" presId="urn:microsoft.com/office/officeart/2008/layout/VerticalAccentList"/>
    <dgm:cxn modelId="{B83EA8AC-7061-4970-9590-31DB4B50D856}" type="presParOf" srcId="{07215F8A-23A2-4ABF-90AE-BA388DC734C8}" destId="{1F20040A-7ADB-4EF6-B7B9-F4ACF33BE84C}" srcOrd="2" destOrd="0" presId="urn:microsoft.com/office/officeart/2008/layout/VerticalAccentList"/>
    <dgm:cxn modelId="{F5550011-4219-4C9B-A8B5-57DC77057AFC}" type="presParOf" srcId="{07215F8A-23A2-4ABF-90AE-BA388DC734C8}" destId="{7CC70F07-CB0E-489B-8C6E-EFA84826DCA4}" srcOrd="3" destOrd="0" presId="urn:microsoft.com/office/officeart/2008/layout/VerticalAccentList"/>
    <dgm:cxn modelId="{51207158-6B21-4997-9483-1203F091E27D}" type="presParOf" srcId="{07215F8A-23A2-4ABF-90AE-BA388DC734C8}" destId="{AD0D3B39-934D-43B5-838A-7F0FCB113CC6}" srcOrd="4" destOrd="0" presId="urn:microsoft.com/office/officeart/2008/layout/VerticalAccentList"/>
    <dgm:cxn modelId="{39A14C99-B647-44EF-949F-D8DE6E97CB16}" type="presParOf" srcId="{07215F8A-23A2-4ABF-90AE-BA388DC734C8}" destId="{63EF1284-A999-428E-A986-9C572AE8357A}" srcOrd="5" destOrd="0" presId="urn:microsoft.com/office/officeart/2008/layout/VerticalAccentList"/>
    <dgm:cxn modelId="{08E35A2F-F273-4DC3-8E7B-BAED5FCA8861}" type="presParOf" srcId="{07215F8A-23A2-4ABF-90AE-BA388DC734C8}" destId="{B4ED6285-49DF-4E46-AC3C-483A5AD96630}" srcOrd="6" destOrd="0" presId="urn:microsoft.com/office/officeart/2008/layout/VerticalAccentList"/>
    <dgm:cxn modelId="{3FD7FA2A-D388-443B-8B92-9D1DDB3E137B}" type="presParOf" srcId="{07215F8A-23A2-4ABF-90AE-BA388DC734C8}" destId="{22970EFC-E6D4-4585-938C-B1A75239D06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718F53-D1F6-4D2D-9D01-AFFA11D327C1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B49222C-917B-4900-86D4-2FE2765F8639}">
      <dgm:prSet phldrT="[Text]"/>
      <dgm:spPr/>
      <dgm:t>
        <a:bodyPr/>
        <a:lstStyle/>
        <a:p>
          <a:r>
            <a:rPr lang="en-IN" b="1" i="0" dirty="0"/>
            <a:t>2020 Sales</a:t>
          </a:r>
          <a:endParaRPr lang="en-IN" dirty="0"/>
        </a:p>
      </dgm:t>
    </dgm:pt>
    <dgm:pt modelId="{278ECBBF-F8C8-4ABB-9EC2-F661461BD9EE}" type="parTrans" cxnId="{B15586F0-8CA1-4BCE-8E9D-67A5BAE21242}">
      <dgm:prSet/>
      <dgm:spPr/>
      <dgm:t>
        <a:bodyPr/>
        <a:lstStyle/>
        <a:p>
          <a:endParaRPr lang="en-IN"/>
        </a:p>
      </dgm:t>
    </dgm:pt>
    <dgm:pt modelId="{54C18FF4-D605-48A8-9CA3-7B9E46F74740}" type="sibTrans" cxnId="{B15586F0-8CA1-4BCE-8E9D-67A5BAE21242}">
      <dgm:prSet/>
      <dgm:spPr/>
      <dgm:t>
        <a:bodyPr/>
        <a:lstStyle/>
        <a:p>
          <a:endParaRPr lang="en-IN"/>
        </a:p>
      </dgm:t>
    </dgm:pt>
    <dgm:pt modelId="{0F6415CE-CF82-4EBC-A69C-DDD46FCA78A8}">
      <dgm:prSet phldrT="[Text]"/>
      <dgm:spPr/>
      <dgm:t>
        <a:bodyPr/>
        <a:lstStyle/>
        <a:p>
          <a:r>
            <a:rPr lang="en-IN" b="1" i="0" dirty="0"/>
            <a:t>2021 Sales</a:t>
          </a:r>
          <a:endParaRPr lang="en-IN" dirty="0"/>
        </a:p>
      </dgm:t>
    </dgm:pt>
    <dgm:pt modelId="{A407E942-79B4-41E5-A80A-F201E1048F4D}" type="parTrans" cxnId="{7513B6A0-5DCF-42EF-89A3-508B1D50E7D3}">
      <dgm:prSet/>
      <dgm:spPr/>
      <dgm:t>
        <a:bodyPr/>
        <a:lstStyle/>
        <a:p>
          <a:endParaRPr lang="en-IN"/>
        </a:p>
      </dgm:t>
    </dgm:pt>
    <dgm:pt modelId="{781AD00C-BBCF-4BDD-B6AC-09280D161D85}" type="sibTrans" cxnId="{7513B6A0-5DCF-42EF-89A3-508B1D50E7D3}">
      <dgm:prSet/>
      <dgm:spPr/>
      <dgm:t>
        <a:bodyPr/>
        <a:lstStyle/>
        <a:p>
          <a:endParaRPr lang="en-IN"/>
        </a:p>
      </dgm:t>
    </dgm:pt>
    <dgm:pt modelId="{0E780893-33AF-4A9B-A498-2B5F46EE67B7}">
      <dgm:prSet phldrT="[Text]"/>
      <dgm:spPr/>
      <dgm:t>
        <a:bodyPr/>
        <a:lstStyle/>
        <a:p>
          <a:r>
            <a:rPr lang="en-IN" b="1" i="0" dirty="0"/>
            <a:t>2022 Sales</a:t>
          </a:r>
          <a:endParaRPr lang="en-IN" dirty="0"/>
        </a:p>
      </dgm:t>
    </dgm:pt>
    <dgm:pt modelId="{0E1E85A5-B078-44C3-86CC-02F01625CB92}" type="parTrans" cxnId="{B9F17D58-86CC-4006-8A32-E8330B4BDEC3}">
      <dgm:prSet/>
      <dgm:spPr/>
      <dgm:t>
        <a:bodyPr/>
        <a:lstStyle/>
        <a:p>
          <a:endParaRPr lang="en-IN"/>
        </a:p>
      </dgm:t>
    </dgm:pt>
    <dgm:pt modelId="{F33B5A0C-0136-40C6-8D82-B119CF154E88}" type="sibTrans" cxnId="{B9F17D58-86CC-4006-8A32-E8330B4BDEC3}">
      <dgm:prSet/>
      <dgm:spPr/>
      <dgm:t>
        <a:bodyPr/>
        <a:lstStyle/>
        <a:p>
          <a:endParaRPr lang="en-IN"/>
        </a:p>
      </dgm:t>
    </dgm:pt>
    <dgm:pt modelId="{1642B26F-0E9A-4C34-8D5A-EADA22275502}">
      <dgm:prSet phldrT="[Text]"/>
      <dgm:spPr/>
      <dgm:t>
        <a:bodyPr/>
        <a:lstStyle/>
        <a:p>
          <a:r>
            <a:rPr lang="en-IN" b="1" i="0" dirty="0"/>
            <a:t>2023 Sales</a:t>
          </a:r>
          <a:endParaRPr lang="en-IN" dirty="0"/>
        </a:p>
      </dgm:t>
    </dgm:pt>
    <dgm:pt modelId="{C0E1E369-5ED3-4EF2-BE33-9941F2ACB826}" type="parTrans" cxnId="{F790386D-6F7B-498E-8458-8561C3F4B793}">
      <dgm:prSet/>
      <dgm:spPr/>
      <dgm:t>
        <a:bodyPr/>
        <a:lstStyle/>
        <a:p>
          <a:endParaRPr lang="en-IN"/>
        </a:p>
      </dgm:t>
    </dgm:pt>
    <dgm:pt modelId="{5688A8E3-0B6D-4AB4-BC72-3904B3FD1527}" type="sibTrans" cxnId="{F790386D-6F7B-498E-8458-8561C3F4B793}">
      <dgm:prSet/>
      <dgm:spPr/>
      <dgm:t>
        <a:bodyPr/>
        <a:lstStyle/>
        <a:p>
          <a:endParaRPr lang="en-IN"/>
        </a:p>
      </dgm:t>
    </dgm:pt>
    <dgm:pt modelId="{D3DC0978-1E92-4F80-BD23-87679C8042C1}">
      <dgm:prSet phldrT="[Text]"/>
      <dgm:spPr/>
      <dgm:t>
        <a:bodyPr/>
        <a:lstStyle/>
        <a:p>
          <a:r>
            <a:rPr lang="en-IN" b="1" i="0" dirty="0"/>
            <a:t>2024 Sales</a:t>
          </a:r>
          <a:endParaRPr lang="en-IN" dirty="0"/>
        </a:p>
      </dgm:t>
    </dgm:pt>
    <dgm:pt modelId="{18E1437F-608B-4234-8331-341ED25C829A}" type="parTrans" cxnId="{2B5A7743-B6D7-460E-B885-642C2F6FDF2E}">
      <dgm:prSet/>
      <dgm:spPr/>
      <dgm:t>
        <a:bodyPr/>
        <a:lstStyle/>
        <a:p>
          <a:endParaRPr lang="en-IN"/>
        </a:p>
      </dgm:t>
    </dgm:pt>
    <dgm:pt modelId="{7FD9A773-DA6D-413F-9D50-63FD2F55714A}" type="sibTrans" cxnId="{2B5A7743-B6D7-460E-B885-642C2F6FDF2E}">
      <dgm:prSet/>
      <dgm:spPr/>
      <dgm:t>
        <a:bodyPr/>
        <a:lstStyle/>
        <a:p>
          <a:endParaRPr lang="en-IN"/>
        </a:p>
      </dgm:t>
    </dgm:pt>
    <dgm:pt modelId="{D2FF3FF9-F640-4111-8EE1-9C1B16708BE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United States recorded the highest sales at 686,393.63.</a:t>
          </a:r>
          <a:endParaRPr lang="en-IN" dirty="0"/>
        </a:p>
      </dgm:t>
    </dgm:pt>
    <dgm:pt modelId="{E488436E-6709-45EE-BDA4-BD09660B4431}" type="parTrans" cxnId="{92CB9413-CF11-4787-8585-B34D22048956}">
      <dgm:prSet/>
      <dgm:spPr/>
      <dgm:t>
        <a:bodyPr/>
        <a:lstStyle/>
        <a:p>
          <a:endParaRPr lang="en-IN"/>
        </a:p>
      </dgm:t>
    </dgm:pt>
    <dgm:pt modelId="{014ADEDE-CE80-45BB-AEDA-74C38C22D32C}" type="sibTrans" cxnId="{92CB9413-CF11-4787-8585-B34D22048956}">
      <dgm:prSet/>
      <dgm:spPr/>
      <dgm:t>
        <a:bodyPr/>
        <a:lstStyle/>
        <a:p>
          <a:endParaRPr lang="en-IN"/>
        </a:p>
      </dgm:t>
    </dgm:pt>
    <dgm:pt modelId="{8F533363-DE24-42A2-B1A3-0E29B360191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In 2021, the United Kingdom led with sales of 703,863.46.</a:t>
          </a:r>
          <a:endParaRPr lang="en-IN" dirty="0"/>
        </a:p>
      </dgm:t>
    </dgm:pt>
    <dgm:pt modelId="{77FFAFD6-10B7-49E6-981D-32BA8652F581}" type="parTrans" cxnId="{E79FF70D-77B4-4798-8309-E617B37A9677}">
      <dgm:prSet/>
      <dgm:spPr/>
      <dgm:t>
        <a:bodyPr/>
        <a:lstStyle/>
        <a:p>
          <a:endParaRPr lang="en-IN"/>
        </a:p>
      </dgm:t>
    </dgm:pt>
    <dgm:pt modelId="{220E229F-4A3E-4BB7-819D-4E059CF65542}" type="sibTrans" cxnId="{E79FF70D-77B4-4798-8309-E617B37A9677}">
      <dgm:prSet/>
      <dgm:spPr/>
      <dgm:t>
        <a:bodyPr/>
        <a:lstStyle/>
        <a:p>
          <a:endParaRPr lang="en-IN"/>
        </a:p>
      </dgm:t>
    </dgm:pt>
    <dgm:pt modelId="{9B960E5E-B175-408E-9428-E8CBEF3142A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United States regained the top position with sales of 706,567.86.</a:t>
          </a:r>
          <a:endParaRPr lang="en-IN" dirty="0"/>
        </a:p>
      </dgm:t>
    </dgm:pt>
    <dgm:pt modelId="{CC7714F2-F216-43D4-814B-17B00FC7B8C9}" type="parTrans" cxnId="{1B20DF38-B2B3-44D3-8F50-67C13F09A22B}">
      <dgm:prSet/>
      <dgm:spPr/>
      <dgm:t>
        <a:bodyPr/>
        <a:lstStyle/>
        <a:p>
          <a:endParaRPr lang="en-IN"/>
        </a:p>
      </dgm:t>
    </dgm:pt>
    <dgm:pt modelId="{104318D3-309C-4717-8E6B-E0359CED9436}" type="sibTrans" cxnId="{1B20DF38-B2B3-44D3-8F50-67C13F09A22B}">
      <dgm:prSet/>
      <dgm:spPr/>
      <dgm:t>
        <a:bodyPr/>
        <a:lstStyle/>
        <a:p>
          <a:endParaRPr lang="en-IN"/>
        </a:p>
      </dgm:t>
    </dgm:pt>
    <dgm:pt modelId="{7B881AFC-AA23-4CFD-B1A4-2043CC59E31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Belgium showed remarkable growth with sales reaching 711,689.75.</a:t>
          </a:r>
          <a:endParaRPr lang="en-IN" dirty="0"/>
        </a:p>
      </dgm:t>
    </dgm:pt>
    <dgm:pt modelId="{D4807EB4-5E70-441F-860A-834D98896928}" type="parTrans" cxnId="{95FFFD20-D319-499B-9929-0EEAFFE8865D}">
      <dgm:prSet/>
      <dgm:spPr/>
      <dgm:t>
        <a:bodyPr/>
        <a:lstStyle/>
        <a:p>
          <a:endParaRPr lang="en-IN"/>
        </a:p>
      </dgm:t>
    </dgm:pt>
    <dgm:pt modelId="{B7425CA2-FADE-4619-89EE-EF9B5C032D58}" type="sibTrans" cxnId="{95FFFD20-D319-499B-9929-0EEAFFE8865D}">
      <dgm:prSet/>
      <dgm:spPr/>
      <dgm:t>
        <a:bodyPr/>
        <a:lstStyle/>
        <a:p>
          <a:endParaRPr lang="en-IN"/>
        </a:p>
      </dgm:t>
    </dgm:pt>
    <dgm:pt modelId="{3B05AECE-1361-4701-865D-D566BE4DA0D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Germany achieved the highest sales figure at 702,298.76.</a:t>
          </a:r>
          <a:endParaRPr lang="en-IN" dirty="0"/>
        </a:p>
      </dgm:t>
    </dgm:pt>
    <dgm:pt modelId="{559EDE51-2BE6-4E63-AB0C-84123456963E}" type="parTrans" cxnId="{D2EDF633-BDDC-49B3-94AA-5A12B121AE46}">
      <dgm:prSet/>
      <dgm:spPr/>
      <dgm:t>
        <a:bodyPr/>
        <a:lstStyle/>
        <a:p>
          <a:endParaRPr lang="en-IN"/>
        </a:p>
      </dgm:t>
    </dgm:pt>
    <dgm:pt modelId="{B033F070-37C7-49A1-AC98-47BFFCEFEC57}" type="sibTrans" cxnId="{D2EDF633-BDDC-49B3-94AA-5A12B121AE46}">
      <dgm:prSet/>
      <dgm:spPr/>
      <dgm:t>
        <a:bodyPr/>
        <a:lstStyle/>
        <a:p>
          <a:endParaRPr lang="en-IN"/>
        </a:p>
      </dgm:t>
    </dgm:pt>
    <dgm:pt modelId="{523C49C2-A632-4E4A-A150-3B6C084CED26}" type="pres">
      <dgm:prSet presAssocID="{05718F53-D1F6-4D2D-9D01-AFFA11D327C1}" presName="theList" presStyleCnt="0">
        <dgm:presLayoutVars>
          <dgm:dir/>
          <dgm:animLvl val="lvl"/>
          <dgm:resizeHandles val="exact"/>
        </dgm:presLayoutVars>
      </dgm:prSet>
      <dgm:spPr/>
    </dgm:pt>
    <dgm:pt modelId="{2E5B01DA-F470-40CB-9356-7B5B23DE608B}" type="pres">
      <dgm:prSet presAssocID="{4B49222C-917B-4900-86D4-2FE2765F8639}" presName="compNode" presStyleCnt="0"/>
      <dgm:spPr/>
    </dgm:pt>
    <dgm:pt modelId="{82CEAE35-E707-4A5B-92F5-BFDCC836F925}" type="pres">
      <dgm:prSet presAssocID="{4B49222C-917B-4900-86D4-2FE2765F8639}" presName="aNode" presStyleLbl="bgShp" presStyleIdx="0" presStyleCnt="5"/>
      <dgm:spPr/>
    </dgm:pt>
    <dgm:pt modelId="{F7F4BE48-C45A-474C-B05C-4F8ECAC19141}" type="pres">
      <dgm:prSet presAssocID="{4B49222C-917B-4900-86D4-2FE2765F8639}" presName="textNode" presStyleLbl="bgShp" presStyleIdx="0" presStyleCnt="5"/>
      <dgm:spPr/>
    </dgm:pt>
    <dgm:pt modelId="{88B824E7-4B1B-4C58-8D4F-13ED712F746A}" type="pres">
      <dgm:prSet presAssocID="{4B49222C-917B-4900-86D4-2FE2765F8639}" presName="compChildNode" presStyleCnt="0"/>
      <dgm:spPr/>
    </dgm:pt>
    <dgm:pt modelId="{CDAF6357-BB84-4C4A-8505-8A65023DE459}" type="pres">
      <dgm:prSet presAssocID="{4B49222C-917B-4900-86D4-2FE2765F8639}" presName="theInnerList" presStyleCnt="0"/>
      <dgm:spPr/>
    </dgm:pt>
    <dgm:pt modelId="{69F2C299-CBB2-4250-A82E-6F7DF2093EAD}" type="pres">
      <dgm:prSet presAssocID="{D2FF3FF9-F640-4111-8EE1-9C1B16708BED}" presName="childNode" presStyleLbl="node1" presStyleIdx="0" presStyleCnt="5">
        <dgm:presLayoutVars>
          <dgm:bulletEnabled val="1"/>
        </dgm:presLayoutVars>
      </dgm:prSet>
      <dgm:spPr/>
    </dgm:pt>
    <dgm:pt modelId="{540CB1FC-E3F0-482F-8578-50E215DD72E1}" type="pres">
      <dgm:prSet presAssocID="{4B49222C-917B-4900-86D4-2FE2765F8639}" presName="aSpace" presStyleCnt="0"/>
      <dgm:spPr/>
    </dgm:pt>
    <dgm:pt modelId="{1AA2DA2F-52E4-4A1E-AE7E-D9DA58E31CE3}" type="pres">
      <dgm:prSet presAssocID="{0F6415CE-CF82-4EBC-A69C-DDD46FCA78A8}" presName="compNode" presStyleCnt="0"/>
      <dgm:spPr/>
    </dgm:pt>
    <dgm:pt modelId="{A2946A8D-8407-4144-AAAB-6236B7B5B864}" type="pres">
      <dgm:prSet presAssocID="{0F6415CE-CF82-4EBC-A69C-DDD46FCA78A8}" presName="aNode" presStyleLbl="bgShp" presStyleIdx="1" presStyleCnt="5"/>
      <dgm:spPr/>
    </dgm:pt>
    <dgm:pt modelId="{9D9421DA-FA6A-492E-A059-A65623E91A3A}" type="pres">
      <dgm:prSet presAssocID="{0F6415CE-CF82-4EBC-A69C-DDD46FCA78A8}" presName="textNode" presStyleLbl="bgShp" presStyleIdx="1" presStyleCnt="5"/>
      <dgm:spPr/>
    </dgm:pt>
    <dgm:pt modelId="{0FDBC5AA-6C70-459A-8A53-6B65D17FCF58}" type="pres">
      <dgm:prSet presAssocID="{0F6415CE-CF82-4EBC-A69C-DDD46FCA78A8}" presName="compChildNode" presStyleCnt="0"/>
      <dgm:spPr/>
    </dgm:pt>
    <dgm:pt modelId="{673D1B68-C416-4C4D-80DE-CA35953B98F1}" type="pres">
      <dgm:prSet presAssocID="{0F6415CE-CF82-4EBC-A69C-DDD46FCA78A8}" presName="theInnerList" presStyleCnt="0"/>
      <dgm:spPr/>
    </dgm:pt>
    <dgm:pt modelId="{CA60AAF9-1A06-4272-BB3F-354B8AC97EDC}" type="pres">
      <dgm:prSet presAssocID="{8F533363-DE24-42A2-B1A3-0E29B360191B}" presName="childNode" presStyleLbl="node1" presStyleIdx="1" presStyleCnt="5">
        <dgm:presLayoutVars>
          <dgm:bulletEnabled val="1"/>
        </dgm:presLayoutVars>
      </dgm:prSet>
      <dgm:spPr/>
    </dgm:pt>
    <dgm:pt modelId="{3DFFEFB9-9AA6-4932-8A41-70019C1CD250}" type="pres">
      <dgm:prSet presAssocID="{0F6415CE-CF82-4EBC-A69C-DDD46FCA78A8}" presName="aSpace" presStyleCnt="0"/>
      <dgm:spPr/>
    </dgm:pt>
    <dgm:pt modelId="{C288F651-1399-461C-BC72-A730A3BD21DA}" type="pres">
      <dgm:prSet presAssocID="{0E780893-33AF-4A9B-A498-2B5F46EE67B7}" presName="compNode" presStyleCnt="0"/>
      <dgm:spPr/>
    </dgm:pt>
    <dgm:pt modelId="{B3B6AD28-4AC3-44C1-90DC-30A904CE4E53}" type="pres">
      <dgm:prSet presAssocID="{0E780893-33AF-4A9B-A498-2B5F46EE67B7}" presName="aNode" presStyleLbl="bgShp" presStyleIdx="2" presStyleCnt="5"/>
      <dgm:spPr/>
    </dgm:pt>
    <dgm:pt modelId="{7C671A3A-7954-4F82-9696-BD773890B7B8}" type="pres">
      <dgm:prSet presAssocID="{0E780893-33AF-4A9B-A498-2B5F46EE67B7}" presName="textNode" presStyleLbl="bgShp" presStyleIdx="2" presStyleCnt="5"/>
      <dgm:spPr/>
    </dgm:pt>
    <dgm:pt modelId="{7A03D320-A973-46D9-B0D2-D1A805689006}" type="pres">
      <dgm:prSet presAssocID="{0E780893-33AF-4A9B-A498-2B5F46EE67B7}" presName="compChildNode" presStyleCnt="0"/>
      <dgm:spPr/>
    </dgm:pt>
    <dgm:pt modelId="{059A0F04-31F5-401E-B49B-5B46E8EA7185}" type="pres">
      <dgm:prSet presAssocID="{0E780893-33AF-4A9B-A498-2B5F46EE67B7}" presName="theInnerList" presStyleCnt="0"/>
      <dgm:spPr/>
    </dgm:pt>
    <dgm:pt modelId="{54E22DB1-019B-4E35-9433-194FF8653A1B}" type="pres">
      <dgm:prSet presAssocID="{9B960E5E-B175-408E-9428-E8CBEF3142A6}" presName="childNode" presStyleLbl="node1" presStyleIdx="2" presStyleCnt="5">
        <dgm:presLayoutVars>
          <dgm:bulletEnabled val="1"/>
        </dgm:presLayoutVars>
      </dgm:prSet>
      <dgm:spPr/>
    </dgm:pt>
    <dgm:pt modelId="{28686C53-62CA-442D-9B24-4A80636DEFC6}" type="pres">
      <dgm:prSet presAssocID="{0E780893-33AF-4A9B-A498-2B5F46EE67B7}" presName="aSpace" presStyleCnt="0"/>
      <dgm:spPr/>
    </dgm:pt>
    <dgm:pt modelId="{420BCA46-A59B-47B1-B5D1-CEF84CFFC9B9}" type="pres">
      <dgm:prSet presAssocID="{1642B26F-0E9A-4C34-8D5A-EADA22275502}" presName="compNode" presStyleCnt="0"/>
      <dgm:spPr/>
    </dgm:pt>
    <dgm:pt modelId="{665BA2BC-835A-4AAE-9332-D46FC09E1463}" type="pres">
      <dgm:prSet presAssocID="{1642B26F-0E9A-4C34-8D5A-EADA22275502}" presName="aNode" presStyleLbl="bgShp" presStyleIdx="3" presStyleCnt="5"/>
      <dgm:spPr/>
    </dgm:pt>
    <dgm:pt modelId="{D9FFE7CC-ACC6-4EC1-9B09-DFF6E2C1E6C7}" type="pres">
      <dgm:prSet presAssocID="{1642B26F-0E9A-4C34-8D5A-EADA22275502}" presName="textNode" presStyleLbl="bgShp" presStyleIdx="3" presStyleCnt="5"/>
      <dgm:spPr/>
    </dgm:pt>
    <dgm:pt modelId="{8C125FE6-59B7-47A2-A5B3-395F6C91BE9E}" type="pres">
      <dgm:prSet presAssocID="{1642B26F-0E9A-4C34-8D5A-EADA22275502}" presName="compChildNode" presStyleCnt="0"/>
      <dgm:spPr/>
    </dgm:pt>
    <dgm:pt modelId="{366817A3-3137-4EF5-B19C-B1D502993C08}" type="pres">
      <dgm:prSet presAssocID="{1642B26F-0E9A-4C34-8D5A-EADA22275502}" presName="theInnerList" presStyleCnt="0"/>
      <dgm:spPr/>
    </dgm:pt>
    <dgm:pt modelId="{44456D86-1938-4792-94FC-DE68DFCE3674}" type="pres">
      <dgm:prSet presAssocID="{7B881AFC-AA23-4CFD-B1A4-2043CC59E319}" presName="childNode" presStyleLbl="node1" presStyleIdx="3" presStyleCnt="5">
        <dgm:presLayoutVars>
          <dgm:bulletEnabled val="1"/>
        </dgm:presLayoutVars>
      </dgm:prSet>
      <dgm:spPr/>
    </dgm:pt>
    <dgm:pt modelId="{A8D3C79D-9DE0-4A9C-8DE8-098BE889201B}" type="pres">
      <dgm:prSet presAssocID="{1642B26F-0E9A-4C34-8D5A-EADA22275502}" presName="aSpace" presStyleCnt="0"/>
      <dgm:spPr/>
    </dgm:pt>
    <dgm:pt modelId="{726A2BEA-5FA5-4BF1-BD71-46D78390DEDF}" type="pres">
      <dgm:prSet presAssocID="{D3DC0978-1E92-4F80-BD23-87679C8042C1}" presName="compNode" presStyleCnt="0"/>
      <dgm:spPr/>
    </dgm:pt>
    <dgm:pt modelId="{8FC1F201-2F79-4D91-9C46-EA0F348BD240}" type="pres">
      <dgm:prSet presAssocID="{D3DC0978-1E92-4F80-BD23-87679C8042C1}" presName="aNode" presStyleLbl="bgShp" presStyleIdx="4" presStyleCnt="5"/>
      <dgm:spPr/>
    </dgm:pt>
    <dgm:pt modelId="{35726D38-329A-4D46-B753-BF6F29B95B36}" type="pres">
      <dgm:prSet presAssocID="{D3DC0978-1E92-4F80-BD23-87679C8042C1}" presName="textNode" presStyleLbl="bgShp" presStyleIdx="4" presStyleCnt="5"/>
      <dgm:spPr/>
    </dgm:pt>
    <dgm:pt modelId="{87FFC80B-2343-4062-8839-85859FB264E6}" type="pres">
      <dgm:prSet presAssocID="{D3DC0978-1E92-4F80-BD23-87679C8042C1}" presName="compChildNode" presStyleCnt="0"/>
      <dgm:spPr/>
    </dgm:pt>
    <dgm:pt modelId="{7261DB8B-0143-4E14-AB6E-86DB14D2C332}" type="pres">
      <dgm:prSet presAssocID="{D3DC0978-1E92-4F80-BD23-87679C8042C1}" presName="theInnerList" presStyleCnt="0"/>
      <dgm:spPr/>
    </dgm:pt>
    <dgm:pt modelId="{2C144755-A85F-40CC-B38F-3C5B6F83C122}" type="pres">
      <dgm:prSet presAssocID="{3B05AECE-1361-4701-865D-D566BE4DA0D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E79FF70D-77B4-4798-8309-E617B37A9677}" srcId="{0F6415CE-CF82-4EBC-A69C-DDD46FCA78A8}" destId="{8F533363-DE24-42A2-B1A3-0E29B360191B}" srcOrd="0" destOrd="0" parTransId="{77FFAFD6-10B7-49E6-981D-32BA8652F581}" sibTransId="{220E229F-4A3E-4BB7-819D-4E059CF65542}"/>
    <dgm:cxn modelId="{92CB9413-CF11-4787-8585-B34D22048956}" srcId="{4B49222C-917B-4900-86D4-2FE2765F8639}" destId="{D2FF3FF9-F640-4111-8EE1-9C1B16708BED}" srcOrd="0" destOrd="0" parTransId="{E488436E-6709-45EE-BDA4-BD09660B4431}" sibTransId="{014ADEDE-CE80-45BB-AEDA-74C38C22D32C}"/>
    <dgm:cxn modelId="{0CC17D1D-8BCC-40ED-9982-FEEC92076FDF}" type="presOf" srcId="{4B49222C-917B-4900-86D4-2FE2765F8639}" destId="{F7F4BE48-C45A-474C-B05C-4F8ECAC19141}" srcOrd="1" destOrd="0" presId="urn:microsoft.com/office/officeart/2005/8/layout/lProcess2"/>
    <dgm:cxn modelId="{95FFFD20-D319-499B-9929-0EEAFFE8865D}" srcId="{1642B26F-0E9A-4C34-8D5A-EADA22275502}" destId="{7B881AFC-AA23-4CFD-B1A4-2043CC59E319}" srcOrd="0" destOrd="0" parTransId="{D4807EB4-5E70-441F-860A-834D98896928}" sibTransId="{B7425CA2-FADE-4619-89EE-EF9B5C032D58}"/>
    <dgm:cxn modelId="{638F282D-2BFD-45CC-917E-E3B0EDEE5712}" type="presOf" srcId="{D3DC0978-1E92-4F80-BD23-87679C8042C1}" destId="{8FC1F201-2F79-4D91-9C46-EA0F348BD240}" srcOrd="0" destOrd="0" presId="urn:microsoft.com/office/officeart/2005/8/layout/lProcess2"/>
    <dgm:cxn modelId="{CE37D133-0807-4699-9798-0E1CAA5A5053}" type="presOf" srcId="{1642B26F-0E9A-4C34-8D5A-EADA22275502}" destId="{665BA2BC-835A-4AAE-9332-D46FC09E1463}" srcOrd="0" destOrd="0" presId="urn:microsoft.com/office/officeart/2005/8/layout/lProcess2"/>
    <dgm:cxn modelId="{D2EDF633-BDDC-49B3-94AA-5A12B121AE46}" srcId="{D3DC0978-1E92-4F80-BD23-87679C8042C1}" destId="{3B05AECE-1361-4701-865D-D566BE4DA0DB}" srcOrd="0" destOrd="0" parTransId="{559EDE51-2BE6-4E63-AB0C-84123456963E}" sibTransId="{B033F070-37C7-49A1-AC98-47BFFCEFEC57}"/>
    <dgm:cxn modelId="{1B20DF38-B2B3-44D3-8F50-67C13F09A22B}" srcId="{0E780893-33AF-4A9B-A498-2B5F46EE67B7}" destId="{9B960E5E-B175-408E-9428-E8CBEF3142A6}" srcOrd="0" destOrd="0" parTransId="{CC7714F2-F216-43D4-814B-17B00FC7B8C9}" sibTransId="{104318D3-309C-4717-8E6B-E0359CED9436}"/>
    <dgm:cxn modelId="{0B311B43-4D06-41FF-A84A-69A00417F63C}" type="presOf" srcId="{7B881AFC-AA23-4CFD-B1A4-2043CC59E319}" destId="{44456D86-1938-4792-94FC-DE68DFCE3674}" srcOrd="0" destOrd="0" presId="urn:microsoft.com/office/officeart/2005/8/layout/lProcess2"/>
    <dgm:cxn modelId="{2B5A7743-B6D7-460E-B885-642C2F6FDF2E}" srcId="{05718F53-D1F6-4D2D-9D01-AFFA11D327C1}" destId="{D3DC0978-1E92-4F80-BD23-87679C8042C1}" srcOrd="4" destOrd="0" parTransId="{18E1437F-608B-4234-8331-341ED25C829A}" sibTransId="{7FD9A773-DA6D-413F-9D50-63FD2F55714A}"/>
    <dgm:cxn modelId="{275CF347-007B-47DC-9DC0-46DE32AAAA06}" type="presOf" srcId="{05718F53-D1F6-4D2D-9D01-AFFA11D327C1}" destId="{523C49C2-A632-4E4A-A150-3B6C084CED26}" srcOrd="0" destOrd="0" presId="urn:microsoft.com/office/officeart/2005/8/layout/lProcess2"/>
    <dgm:cxn modelId="{6BC54169-1DA4-4134-8791-725675A9B013}" type="presOf" srcId="{3B05AECE-1361-4701-865D-D566BE4DA0DB}" destId="{2C144755-A85F-40CC-B38F-3C5B6F83C122}" srcOrd="0" destOrd="0" presId="urn:microsoft.com/office/officeart/2005/8/layout/lProcess2"/>
    <dgm:cxn modelId="{7CF7664A-A1A2-4BA4-BA48-03EC75324D1C}" type="presOf" srcId="{0E780893-33AF-4A9B-A498-2B5F46EE67B7}" destId="{7C671A3A-7954-4F82-9696-BD773890B7B8}" srcOrd="1" destOrd="0" presId="urn:microsoft.com/office/officeart/2005/8/layout/lProcess2"/>
    <dgm:cxn modelId="{47EE1A4C-C568-43CC-AD1A-F923CB8488CF}" type="presOf" srcId="{1642B26F-0E9A-4C34-8D5A-EADA22275502}" destId="{D9FFE7CC-ACC6-4EC1-9B09-DFF6E2C1E6C7}" srcOrd="1" destOrd="0" presId="urn:microsoft.com/office/officeart/2005/8/layout/lProcess2"/>
    <dgm:cxn modelId="{F790386D-6F7B-498E-8458-8561C3F4B793}" srcId="{05718F53-D1F6-4D2D-9D01-AFFA11D327C1}" destId="{1642B26F-0E9A-4C34-8D5A-EADA22275502}" srcOrd="3" destOrd="0" parTransId="{C0E1E369-5ED3-4EF2-BE33-9941F2ACB826}" sibTransId="{5688A8E3-0B6D-4AB4-BC72-3904B3FD1527}"/>
    <dgm:cxn modelId="{82FA4A74-7335-4AFD-A4CC-0093CB9B39D7}" type="presOf" srcId="{D2FF3FF9-F640-4111-8EE1-9C1B16708BED}" destId="{69F2C299-CBB2-4250-A82E-6F7DF2093EAD}" srcOrd="0" destOrd="0" presId="urn:microsoft.com/office/officeart/2005/8/layout/lProcess2"/>
    <dgm:cxn modelId="{B9F17D58-86CC-4006-8A32-E8330B4BDEC3}" srcId="{05718F53-D1F6-4D2D-9D01-AFFA11D327C1}" destId="{0E780893-33AF-4A9B-A498-2B5F46EE67B7}" srcOrd="2" destOrd="0" parTransId="{0E1E85A5-B078-44C3-86CC-02F01625CB92}" sibTransId="{F33B5A0C-0136-40C6-8D82-B119CF154E88}"/>
    <dgm:cxn modelId="{2C077285-B2A1-44F1-BAF2-7BADE3BA3A58}" type="presOf" srcId="{0F6415CE-CF82-4EBC-A69C-DDD46FCA78A8}" destId="{A2946A8D-8407-4144-AAAB-6236B7B5B864}" srcOrd="0" destOrd="0" presId="urn:microsoft.com/office/officeart/2005/8/layout/lProcess2"/>
    <dgm:cxn modelId="{6DC52790-E571-4B9D-8F3F-61E8413173CC}" type="presOf" srcId="{9B960E5E-B175-408E-9428-E8CBEF3142A6}" destId="{54E22DB1-019B-4E35-9433-194FF8653A1B}" srcOrd="0" destOrd="0" presId="urn:microsoft.com/office/officeart/2005/8/layout/lProcess2"/>
    <dgm:cxn modelId="{10644196-B4E2-47CE-9F1B-0AAD8271289F}" type="presOf" srcId="{0F6415CE-CF82-4EBC-A69C-DDD46FCA78A8}" destId="{9D9421DA-FA6A-492E-A059-A65623E91A3A}" srcOrd="1" destOrd="0" presId="urn:microsoft.com/office/officeart/2005/8/layout/lProcess2"/>
    <dgm:cxn modelId="{7513B6A0-5DCF-42EF-89A3-508B1D50E7D3}" srcId="{05718F53-D1F6-4D2D-9D01-AFFA11D327C1}" destId="{0F6415CE-CF82-4EBC-A69C-DDD46FCA78A8}" srcOrd="1" destOrd="0" parTransId="{A407E942-79B4-41E5-A80A-F201E1048F4D}" sibTransId="{781AD00C-BBCF-4BDD-B6AC-09280D161D85}"/>
    <dgm:cxn modelId="{E39457A9-C41D-4079-9DF6-B114762197F9}" type="presOf" srcId="{0E780893-33AF-4A9B-A498-2B5F46EE67B7}" destId="{B3B6AD28-4AC3-44C1-90DC-30A904CE4E53}" srcOrd="0" destOrd="0" presId="urn:microsoft.com/office/officeart/2005/8/layout/lProcess2"/>
    <dgm:cxn modelId="{C35023BA-7E19-4EBD-8ADE-C1774B58AD35}" type="presOf" srcId="{D3DC0978-1E92-4F80-BD23-87679C8042C1}" destId="{35726D38-329A-4D46-B753-BF6F29B95B36}" srcOrd="1" destOrd="0" presId="urn:microsoft.com/office/officeart/2005/8/layout/lProcess2"/>
    <dgm:cxn modelId="{D827BAD9-24C0-492C-8B48-7FB4C3634F63}" type="presOf" srcId="{4B49222C-917B-4900-86D4-2FE2765F8639}" destId="{82CEAE35-E707-4A5B-92F5-BFDCC836F925}" srcOrd="0" destOrd="0" presId="urn:microsoft.com/office/officeart/2005/8/layout/lProcess2"/>
    <dgm:cxn modelId="{B15586F0-8CA1-4BCE-8E9D-67A5BAE21242}" srcId="{05718F53-D1F6-4D2D-9D01-AFFA11D327C1}" destId="{4B49222C-917B-4900-86D4-2FE2765F8639}" srcOrd="0" destOrd="0" parTransId="{278ECBBF-F8C8-4ABB-9EC2-F661461BD9EE}" sibTransId="{54C18FF4-D605-48A8-9CA3-7B9E46F74740}"/>
    <dgm:cxn modelId="{CF688DF4-BD07-479C-8651-E9FC2E8BD894}" type="presOf" srcId="{8F533363-DE24-42A2-B1A3-0E29B360191B}" destId="{CA60AAF9-1A06-4272-BB3F-354B8AC97EDC}" srcOrd="0" destOrd="0" presId="urn:microsoft.com/office/officeart/2005/8/layout/lProcess2"/>
    <dgm:cxn modelId="{885BCDDC-80EC-4EC6-9072-7CE029A11DAD}" type="presParOf" srcId="{523C49C2-A632-4E4A-A150-3B6C084CED26}" destId="{2E5B01DA-F470-40CB-9356-7B5B23DE608B}" srcOrd="0" destOrd="0" presId="urn:microsoft.com/office/officeart/2005/8/layout/lProcess2"/>
    <dgm:cxn modelId="{547637CD-8CA3-476C-B70D-5B01EA8A82C4}" type="presParOf" srcId="{2E5B01DA-F470-40CB-9356-7B5B23DE608B}" destId="{82CEAE35-E707-4A5B-92F5-BFDCC836F925}" srcOrd="0" destOrd="0" presId="urn:microsoft.com/office/officeart/2005/8/layout/lProcess2"/>
    <dgm:cxn modelId="{2948FE4E-6DC3-43BE-A18A-56A193BB131A}" type="presParOf" srcId="{2E5B01DA-F470-40CB-9356-7B5B23DE608B}" destId="{F7F4BE48-C45A-474C-B05C-4F8ECAC19141}" srcOrd="1" destOrd="0" presId="urn:microsoft.com/office/officeart/2005/8/layout/lProcess2"/>
    <dgm:cxn modelId="{B977C941-3026-439A-B80E-88E1CF6F0050}" type="presParOf" srcId="{2E5B01DA-F470-40CB-9356-7B5B23DE608B}" destId="{88B824E7-4B1B-4C58-8D4F-13ED712F746A}" srcOrd="2" destOrd="0" presId="urn:microsoft.com/office/officeart/2005/8/layout/lProcess2"/>
    <dgm:cxn modelId="{BB180597-181C-4412-AE0F-3BA316EE2CFC}" type="presParOf" srcId="{88B824E7-4B1B-4C58-8D4F-13ED712F746A}" destId="{CDAF6357-BB84-4C4A-8505-8A65023DE459}" srcOrd="0" destOrd="0" presId="urn:microsoft.com/office/officeart/2005/8/layout/lProcess2"/>
    <dgm:cxn modelId="{747FBC35-503E-409E-8863-38115CCFD200}" type="presParOf" srcId="{CDAF6357-BB84-4C4A-8505-8A65023DE459}" destId="{69F2C299-CBB2-4250-A82E-6F7DF2093EAD}" srcOrd="0" destOrd="0" presId="urn:microsoft.com/office/officeart/2005/8/layout/lProcess2"/>
    <dgm:cxn modelId="{DF7CA5D3-B9D6-45D6-B28C-2039C93EE99F}" type="presParOf" srcId="{523C49C2-A632-4E4A-A150-3B6C084CED26}" destId="{540CB1FC-E3F0-482F-8578-50E215DD72E1}" srcOrd="1" destOrd="0" presId="urn:microsoft.com/office/officeart/2005/8/layout/lProcess2"/>
    <dgm:cxn modelId="{82627057-FD1D-42DB-8EA6-7C1C16532CA1}" type="presParOf" srcId="{523C49C2-A632-4E4A-A150-3B6C084CED26}" destId="{1AA2DA2F-52E4-4A1E-AE7E-D9DA58E31CE3}" srcOrd="2" destOrd="0" presId="urn:microsoft.com/office/officeart/2005/8/layout/lProcess2"/>
    <dgm:cxn modelId="{8D949246-D73C-4886-BA1E-1C9C1A2D5041}" type="presParOf" srcId="{1AA2DA2F-52E4-4A1E-AE7E-D9DA58E31CE3}" destId="{A2946A8D-8407-4144-AAAB-6236B7B5B864}" srcOrd="0" destOrd="0" presId="urn:microsoft.com/office/officeart/2005/8/layout/lProcess2"/>
    <dgm:cxn modelId="{F2B32B0F-3207-41CA-952F-793331189068}" type="presParOf" srcId="{1AA2DA2F-52E4-4A1E-AE7E-D9DA58E31CE3}" destId="{9D9421DA-FA6A-492E-A059-A65623E91A3A}" srcOrd="1" destOrd="0" presId="urn:microsoft.com/office/officeart/2005/8/layout/lProcess2"/>
    <dgm:cxn modelId="{7FBD8261-3653-419B-86D4-036025765866}" type="presParOf" srcId="{1AA2DA2F-52E4-4A1E-AE7E-D9DA58E31CE3}" destId="{0FDBC5AA-6C70-459A-8A53-6B65D17FCF58}" srcOrd="2" destOrd="0" presId="urn:microsoft.com/office/officeart/2005/8/layout/lProcess2"/>
    <dgm:cxn modelId="{DAC73C90-9DB1-4AD2-93AA-476780DF39BC}" type="presParOf" srcId="{0FDBC5AA-6C70-459A-8A53-6B65D17FCF58}" destId="{673D1B68-C416-4C4D-80DE-CA35953B98F1}" srcOrd="0" destOrd="0" presId="urn:microsoft.com/office/officeart/2005/8/layout/lProcess2"/>
    <dgm:cxn modelId="{3511CE71-7A57-4DD6-921F-188AAA4743C9}" type="presParOf" srcId="{673D1B68-C416-4C4D-80DE-CA35953B98F1}" destId="{CA60AAF9-1A06-4272-BB3F-354B8AC97EDC}" srcOrd="0" destOrd="0" presId="urn:microsoft.com/office/officeart/2005/8/layout/lProcess2"/>
    <dgm:cxn modelId="{DE2D044D-F7FC-4552-8B10-D6CB4BAF242B}" type="presParOf" srcId="{523C49C2-A632-4E4A-A150-3B6C084CED26}" destId="{3DFFEFB9-9AA6-4932-8A41-70019C1CD250}" srcOrd="3" destOrd="0" presId="urn:microsoft.com/office/officeart/2005/8/layout/lProcess2"/>
    <dgm:cxn modelId="{DAF188B1-FAA1-43B7-9427-4182EF360D1F}" type="presParOf" srcId="{523C49C2-A632-4E4A-A150-3B6C084CED26}" destId="{C288F651-1399-461C-BC72-A730A3BD21DA}" srcOrd="4" destOrd="0" presId="urn:microsoft.com/office/officeart/2005/8/layout/lProcess2"/>
    <dgm:cxn modelId="{F840EE8C-0DDF-4077-9520-CD02C32963D9}" type="presParOf" srcId="{C288F651-1399-461C-BC72-A730A3BD21DA}" destId="{B3B6AD28-4AC3-44C1-90DC-30A904CE4E53}" srcOrd="0" destOrd="0" presId="urn:microsoft.com/office/officeart/2005/8/layout/lProcess2"/>
    <dgm:cxn modelId="{D655BB27-27AC-407C-BCA6-11A59AB25CFB}" type="presParOf" srcId="{C288F651-1399-461C-BC72-A730A3BD21DA}" destId="{7C671A3A-7954-4F82-9696-BD773890B7B8}" srcOrd="1" destOrd="0" presId="urn:microsoft.com/office/officeart/2005/8/layout/lProcess2"/>
    <dgm:cxn modelId="{F427709A-0F10-48A3-90C0-7342DE8E252A}" type="presParOf" srcId="{C288F651-1399-461C-BC72-A730A3BD21DA}" destId="{7A03D320-A973-46D9-B0D2-D1A805689006}" srcOrd="2" destOrd="0" presId="urn:microsoft.com/office/officeart/2005/8/layout/lProcess2"/>
    <dgm:cxn modelId="{26C13300-BD1F-4A85-8276-539A21572FA1}" type="presParOf" srcId="{7A03D320-A973-46D9-B0D2-D1A805689006}" destId="{059A0F04-31F5-401E-B49B-5B46E8EA7185}" srcOrd="0" destOrd="0" presId="urn:microsoft.com/office/officeart/2005/8/layout/lProcess2"/>
    <dgm:cxn modelId="{FC30A69C-DE19-44E5-900C-312122CDB8C2}" type="presParOf" srcId="{059A0F04-31F5-401E-B49B-5B46E8EA7185}" destId="{54E22DB1-019B-4E35-9433-194FF8653A1B}" srcOrd="0" destOrd="0" presId="urn:microsoft.com/office/officeart/2005/8/layout/lProcess2"/>
    <dgm:cxn modelId="{9336CCDC-E5F2-4A32-846F-4A326616B1C3}" type="presParOf" srcId="{523C49C2-A632-4E4A-A150-3B6C084CED26}" destId="{28686C53-62CA-442D-9B24-4A80636DEFC6}" srcOrd="5" destOrd="0" presId="urn:microsoft.com/office/officeart/2005/8/layout/lProcess2"/>
    <dgm:cxn modelId="{AAEC36CD-0C75-45B8-A93F-5F46EBE7BB99}" type="presParOf" srcId="{523C49C2-A632-4E4A-A150-3B6C084CED26}" destId="{420BCA46-A59B-47B1-B5D1-CEF84CFFC9B9}" srcOrd="6" destOrd="0" presId="urn:microsoft.com/office/officeart/2005/8/layout/lProcess2"/>
    <dgm:cxn modelId="{A33DD869-F6B6-4878-9FA9-74D54FC05420}" type="presParOf" srcId="{420BCA46-A59B-47B1-B5D1-CEF84CFFC9B9}" destId="{665BA2BC-835A-4AAE-9332-D46FC09E1463}" srcOrd="0" destOrd="0" presId="urn:microsoft.com/office/officeart/2005/8/layout/lProcess2"/>
    <dgm:cxn modelId="{2558E1EC-94FE-42E1-8B73-59C89CA4DEDA}" type="presParOf" srcId="{420BCA46-A59B-47B1-B5D1-CEF84CFFC9B9}" destId="{D9FFE7CC-ACC6-4EC1-9B09-DFF6E2C1E6C7}" srcOrd="1" destOrd="0" presId="urn:microsoft.com/office/officeart/2005/8/layout/lProcess2"/>
    <dgm:cxn modelId="{708CF5FE-BCAE-4241-A1F1-9D6D77EB8AD2}" type="presParOf" srcId="{420BCA46-A59B-47B1-B5D1-CEF84CFFC9B9}" destId="{8C125FE6-59B7-47A2-A5B3-395F6C91BE9E}" srcOrd="2" destOrd="0" presId="urn:microsoft.com/office/officeart/2005/8/layout/lProcess2"/>
    <dgm:cxn modelId="{4DB5E67A-5239-45D6-99FE-8F67A8887895}" type="presParOf" srcId="{8C125FE6-59B7-47A2-A5B3-395F6C91BE9E}" destId="{366817A3-3137-4EF5-B19C-B1D502993C08}" srcOrd="0" destOrd="0" presId="urn:microsoft.com/office/officeart/2005/8/layout/lProcess2"/>
    <dgm:cxn modelId="{3FF3A4FD-CE10-4375-AC12-4F540D8307DA}" type="presParOf" srcId="{366817A3-3137-4EF5-B19C-B1D502993C08}" destId="{44456D86-1938-4792-94FC-DE68DFCE3674}" srcOrd="0" destOrd="0" presId="urn:microsoft.com/office/officeart/2005/8/layout/lProcess2"/>
    <dgm:cxn modelId="{0CE5C10C-BC95-4DCF-B0F8-356F9142D590}" type="presParOf" srcId="{523C49C2-A632-4E4A-A150-3B6C084CED26}" destId="{A8D3C79D-9DE0-4A9C-8DE8-098BE889201B}" srcOrd="7" destOrd="0" presId="urn:microsoft.com/office/officeart/2005/8/layout/lProcess2"/>
    <dgm:cxn modelId="{1B6B59DF-1647-4D94-911B-B57376FD0CED}" type="presParOf" srcId="{523C49C2-A632-4E4A-A150-3B6C084CED26}" destId="{726A2BEA-5FA5-4BF1-BD71-46D78390DEDF}" srcOrd="8" destOrd="0" presId="urn:microsoft.com/office/officeart/2005/8/layout/lProcess2"/>
    <dgm:cxn modelId="{65E7D8A3-5896-4379-8FC1-DF1C6372C6CF}" type="presParOf" srcId="{726A2BEA-5FA5-4BF1-BD71-46D78390DEDF}" destId="{8FC1F201-2F79-4D91-9C46-EA0F348BD240}" srcOrd="0" destOrd="0" presId="urn:microsoft.com/office/officeart/2005/8/layout/lProcess2"/>
    <dgm:cxn modelId="{294E9163-4024-470C-8FFE-CA7A9B45B4D3}" type="presParOf" srcId="{726A2BEA-5FA5-4BF1-BD71-46D78390DEDF}" destId="{35726D38-329A-4D46-B753-BF6F29B95B36}" srcOrd="1" destOrd="0" presId="urn:microsoft.com/office/officeart/2005/8/layout/lProcess2"/>
    <dgm:cxn modelId="{DF2C51AA-DD59-40CE-87EA-7D5312ABC4A4}" type="presParOf" srcId="{726A2BEA-5FA5-4BF1-BD71-46D78390DEDF}" destId="{87FFC80B-2343-4062-8839-85859FB264E6}" srcOrd="2" destOrd="0" presId="urn:microsoft.com/office/officeart/2005/8/layout/lProcess2"/>
    <dgm:cxn modelId="{ED184E79-456B-434E-9FEF-70E7ACDCCA74}" type="presParOf" srcId="{87FFC80B-2343-4062-8839-85859FB264E6}" destId="{7261DB8B-0143-4E14-AB6E-86DB14D2C332}" srcOrd="0" destOrd="0" presId="urn:microsoft.com/office/officeart/2005/8/layout/lProcess2"/>
    <dgm:cxn modelId="{AB4A99E4-3A1D-4B3B-9CDA-9FD47C99F2B0}" type="presParOf" srcId="{7261DB8B-0143-4E14-AB6E-86DB14D2C332}" destId="{2C144755-A85F-40CC-B38F-3C5B6F83C12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7F3D3-2514-414B-90D3-0463411397E0}">
      <dsp:nvSpPr>
        <dsp:cNvPr id="0" name=""/>
        <dsp:cNvSpPr/>
      </dsp:nvSpPr>
      <dsp:spPr>
        <a:xfrm>
          <a:off x="739759" y="1432"/>
          <a:ext cx="1987705" cy="11926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Overview of Dataset</a:t>
          </a:r>
          <a:endParaRPr lang="en-IN" sz="1800" kern="1200" dirty="0"/>
        </a:p>
      </dsp:txBody>
      <dsp:txXfrm>
        <a:off x="739759" y="1432"/>
        <a:ext cx="1987705" cy="1192623"/>
      </dsp:txXfrm>
    </dsp:sp>
    <dsp:sp modelId="{EB5CA019-2B07-4077-8E2B-E358308DEF76}">
      <dsp:nvSpPr>
        <dsp:cNvPr id="0" name=""/>
        <dsp:cNvSpPr/>
      </dsp:nvSpPr>
      <dsp:spPr>
        <a:xfrm>
          <a:off x="2926234" y="1432"/>
          <a:ext cx="1987705" cy="1192623"/>
        </a:xfrm>
        <a:prstGeom prst="rect">
          <a:avLst/>
        </a:prstGeom>
        <a:solidFill>
          <a:schemeClr val="accent2">
            <a:hueOff val="333296"/>
            <a:satOff val="-1139"/>
            <a:lumOff val="-11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Methodology for Analysis</a:t>
          </a:r>
          <a:endParaRPr lang="en-IN" sz="1800" kern="1200" dirty="0"/>
        </a:p>
      </dsp:txBody>
      <dsp:txXfrm>
        <a:off x="2926234" y="1432"/>
        <a:ext cx="1987705" cy="1192623"/>
      </dsp:txXfrm>
    </dsp:sp>
    <dsp:sp modelId="{22143C77-90A2-47E0-BD3D-193787EB217F}">
      <dsp:nvSpPr>
        <dsp:cNvPr id="0" name=""/>
        <dsp:cNvSpPr/>
      </dsp:nvSpPr>
      <dsp:spPr>
        <a:xfrm>
          <a:off x="5112710" y="1432"/>
          <a:ext cx="1987705" cy="1192623"/>
        </a:xfrm>
        <a:prstGeom prst="rect">
          <a:avLst/>
        </a:prstGeom>
        <a:solidFill>
          <a:schemeClr val="accent2">
            <a:hueOff val="666592"/>
            <a:satOff val="-2277"/>
            <a:lumOff val="-23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Sales Trends Overview (2020-2024)</a:t>
          </a:r>
          <a:endParaRPr lang="en-IN" sz="1800" kern="1200" dirty="0"/>
        </a:p>
      </dsp:txBody>
      <dsp:txXfrm>
        <a:off x="5112710" y="1432"/>
        <a:ext cx="1987705" cy="1192623"/>
      </dsp:txXfrm>
    </dsp:sp>
    <dsp:sp modelId="{CAC39708-6661-4433-A7EE-438B0F2B1D05}">
      <dsp:nvSpPr>
        <dsp:cNvPr id="0" name=""/>
        <dsp:cNvSpPr/>
      </dsp:nvSpPr>
      <dsp:spPr>
        <a:xfrm>
          <a:off x="7299185" y="1432"/>
          <a:ext cx="1987705" cy="1192623"/>
        </a:xfrm>
        <a:prstGeom prst="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Detailed Sales Trends Analysis</a:t>
          </a:r>
          <a:endParaRPr lang="en-IN" sz="1800" kern="1200" dirty="0"/>
        </a:p>
      </dsp:txBody>
      <dsp:txXfrm>
        <a:off x="7299185" y="1432"/>
        <a:ext cx="1987705" cy="1192623"/>
      </dsp:txXfrm>
    </dsp:sp>
    <dsp:sp modelId="{9DA0A36F-5B0B-4761-9177-DF0C87E579DE}">
      <dsp:nvSpPr>
        <dsp:cNvPr id="0" name=""/>
        <dsp:cNvSpPr/>
      </dsp:nvSpPr>
      <dsp:spPr>
        <a:xfrm>
          <a:off x="739759" y="1392825"/>
          <a:ext cx="1987705" cy="1192623"/>
        </a:xfrm>
        <a:prstGeom prst="rect">
          <a:avLst/>
        </a:prstGeom>
        <a:solidFill>
          <a:schemeClr val="accent2">
            <a:hueOff val="1333184"/>
            <a:satOff val="-4555"/>
            <a:lumOff val="-47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Product Performance by Category (2020-2024)</a:t>
          </a:r>
          <a:endParaRPr lang="en-IN" sz="1800" kern="1200" dirty="0"/>
        </a:p>
      </dsp:txBody>
      <dsp:txXfrm>
        <a:off x="739759" y="1392825"/>
        <a:ext cx="1987705" cy="1192623"/>
      </dsp:txXfrm>
    </dsp:sp>
    <dsp:sp modelId="{30A91332-3DC4-452B-9076-F51C0D36CF4B}">
      <dsp:nvSpPr>
        <dsp:cNvPr id="0" name=""/>
        <dsp:cNvSpPr/>
      </dsp:nvSpPr>
      <dsp:spPr>
        <a:xfrm>
          <a:off x="2926234" y="1392825"/>
          <a:ext cx="1987705" cy="1192623"/>
        </a:xfrm>
        <a:prstGeom prst="rect">
          <a:avLst/>
        </a:prstGeom>
        <a:solidFill>
          <a:schemeClr val="accent2">
            <a:hueOff val="1666481"/>
            <a:satOff val="-5693"/>
            <a:lumOff val="-599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/>
            <a:t>Yearly Product Performance Breakdown</a:t>
          </a:r>
          <a:endParaRPr lang="en-IN" sz="1800" kern="1200" dirty="0"/>
        </a:p>
      </dsp:txBody>
      <dsp:txXfrm>
        <a:off x="2926234" y="1392825"/>
        <a:ext cx="1987705" cy="1192623"/>
      </dsp:txXfrm>
    </dsp:sp>
    <dsp:sp modelId="{EF486938-72C5-4208-9C52-1DDB9447C0E1}">
      <dsp:nvSpPr>
        <dsp:cNvPr id="0" name=""/>
        <dsp:cNvSpPr/>
      </dsp:nvSpPr>
      <dsp:spPr>
        <a:xfrm>
          <a:off x="5112710" y="1392825"/>
          <a:ext cx="1987705" cy="1192623"/>
        </a:xfrm>
        <a:prstGeom prst="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/>
            <a:t>Geographical Sales Analysis Overview</a:t>
          </a:r>
          <a:endParaRPr lang="en-IN" sz="1800" kern="1200" dirty="0"/>
        </a:p>
      </dsp:txBody>
      <dsp:txXfrm>
        <a:off x="5112710" y="1392825"/>
        <a:ext cx="1987705" cy="1192623"/>
      </dsp:txXfrm>
    </dsp:sp>
    <dsp:sp modelId="{ACFCBE5B-AFBC-4CBF-A85B-46FBEE6C4123}">
      <dsp:nvSpPr>
        <dsp:cNvPr id="0" name=""/>
        <dsp:cNvSpPr/>
      </dsp:nvSpPr>
      <dsp:spPr>
        <a:xfrm>
          <a:off x="7299185" y="1392825"/>
          <a:ext cx="1987705" cy="1192623"/>
        </a:xfrm>
        <a:prstGeom prst="rect">
          <a:avLst/>
        </a:prstGeom>
        <a:solidFill>
          <a:schemeClr val="accent2">
            <a:hueOff val="2333073"/>
            <a:satOff val="-7971"/>
            <a:lumOff val="-83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Yearly Sales by Country Analysis</a:t>
          </a:r>
          <a:endParaRPr lang="en-IN" sz="1800" kern="1200" dirty="0"/>
        </a:p>
      </dsp:txBody>
      <dsp:txXfrm>
        <a:off x="7299185" y="1392825"/>
        <a:ext cx="1987705" cy="1192623"/>
      </dsp:txXfrm>
    </dsp:sp>
    <dsp:sp modelId="{204ED8D9-35B5-4DFD-89C0-A60707760F8C}">
      <dsp:nvSpPr>
        <dsp:cNvPr id="0" name=""/>
        <dsp:cNvSpPr/>
      </dsp:nvSpPr>
      <dsp:spPr>
        <a:xfrm>
          <a:off x="2926234" y="2784219"/>
          <a:ext cx="1987705" cy="1192623"/>
        </a:xfrm>
        <a:prstGeom prst="rect">
          <a:avLst/>
        </a:prstGeom>
        <a:solidFill>
          <a:schemeClr val="accent2">
            <a:hueOff val="2666369"/>
            <a:satOff val="-9109"/>
            <a:lumOff val="-958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/>
            <a:t>Summary of Key Findings</a:t>
          </a:r>
          <a:endParaRPr lang="en-IN" sz="1800" kern="1200" dirty="0"/>
        </a:p>
      </dsp:txBody>
      <dsp:txXfrm>
        <a:off x="2926234" y="2784219"/>
        <a:ext cx="1987705" cy="1192623"/>
      </dsp:txXfrm>
    </dsp:sp>
    <dsp:sp modelId="{E1A98818-F95D-444F-B4F9-E983A72E5FCB}">
      <dsp:nvSpPr>
        <dsp:cNvPr id="0" name=""/>
        <dsp:cNvSpPr/>
      </dsp:nvSpPr>
      <dsp:spPr>
        <a:xfrm>
          <a:off x="5112710" y="2784219"/>
          <a:ext cx="1987705" cy="1192623"/>
        </a:xfrm>
        <a:prstGeom prst="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/>
            <a:t>Implications for Future Strategies</a:t>
          </a:r>
          <a:endParaRPr lang="en-IN" sz="1800" kern="1200" dirty="0"/>
        </a:p>
      </dsp:txBody>
      <dsp:txXfrm>
        <a:off x="5112710" y="2784219"/>
        <a:ext cx="1987705" cy="11926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9974C-C329-40D1-A0E5-3C7BA2412D86}">
      <dsp:nvSpPr>
        <dsp:cNvPr id="0" name=""/>
        <dsp:cNvSpPr/>
      </dsp:nvSpPr>
      <dsp:spPr>
        <a:xfrm>
          <a:off x="0" y="0"/>
          <a:ext cx="10026650" cy="1790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89285-DB7F-4229-B709-66230AC0805D}">
      <dsp:nvSpPr>
        <dsp:cNvPr id="0" name=""/>
        <dsp:cNvSpPr/>
      </dsp:nvSpPr>
      <dsp:spPr>
        <a:xfrm>
          <a:off x="303560" y="238696"/>
          <a:ext cx="2190588" cy="13128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6000" b="-6000"/>
          </a:stretch>
        </a:blip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1BAE2-11C1-49FC-AB70-E3E2FEDD801A}">
      <dsp:nvSpPr>
        <dsp:cNvPr id="0" name=""/>
        <dsp:cNvSpPr/>
      </dsp:nvSpPr>
      <dsp:spPr>
        <a:xfrm rot="10800000">
          <a:off x="303560" y="1790223"/>
          <a:ext cx="2190588" cy="2188051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Consistent peak sales in December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/>
            <a:t>Sales data indicates that December consistently shows peak sales across multiple years.</a:t>
          </a:r>
          <a:endParaRPr lang="en-IN" sz="1200" kern="1200"/>
        </a:p>
      </dsp:txBody>
      <dsp:txXfrm rot="10800000">
        <a:off x="370850" y="1790223"/>
        <a:ext cx="2056008" cy="2120761"/>
      </dsp:txXfrm>
    </dsp:sp>
    <dsp:sp modelId="{B2BFC954-22BC-4862-9656-7769273F368C}">
      <dsp:nvSpPr>
        <dsp:cNvPr id="0" name=""/>
        <dsp:cNvSpPr/>
      </dsp:nvSpPr>
      <dsp:spPr>
        <a:xfrm>
          <a:off x="2713207" y="238696"/>
          <a:ext cx="2190588" cy="13128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33000" b="-33000"/>
          </a:stretch>
        </a:blip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B942F-B3F9-4978-9BD1-DDC0E469B3A9}">
      <dsp:nvSpPr>
        <dsp:cNvPr id="0" name=""/>
        <dsp:cNvSpPr/>
      </dsp:nvSpPr>
      <dsp:spPr>
        <a:xfrm rot="10800000">
          <a:off x="2713207" y="1790223"/>
          <a:ext cx="2190588" cy="2188051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Accessories as a dominant product category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/>
            <a:t>Accessories are emerging as a leading product category, reflecting changing consumer preferences.</a:t>
          </a:r>
          <a:endParaRPr lang="en-IN" sz="1200" kern="1200" dirty="0"/>
        </a:p>
      </dsp:txBody>
      <dsp:txXfrm rot="10800000">
        <a:off x="2780497" y="1790223"/>
        <a:ext cx="2056008" cy="2120761"/>
      </dsp:txXfrm>
    </dsp:sp>
    <dsp:sp modelId="{59882C31-3356-411C-A2CE-D2B07AC06CD2}">
      <dsp:nvSpPr>
        <dsp:cNvPr id="0" name=""/>
        <dsp:cNvSpPr/>
      </dsp:nvSpPr>
      <dsp:spPr>
        <a:xfrm>
          <a:off x="5122854" y="238696"/>
          <a:ext cx="2190588" cy="13128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09FDD-D34C-46B3-A64C-4D302820EAF1}">
      <dsp:nvSpPr>
        <dsp:cNvPr id="0" name=""/>
        <dsp:cNvSpPr/>
      </dsp:nvSpPr>
      <dsp:spPr>
        <a:xfrm rot="10800000">
          <a:off x="5122854" y="1790223"/>
          <a:ext cx="2190588" cy="2188051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Varied geographical performance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/>
            <a:t>Sales performance varies by geography, with certain countries leading in sales figures.</a:t>
          </a:r>
          <a:endParaRPr lang="en-IN" sz="1200" kern="1200" dirty="0"/>
        </a:p>
      </dsp:txBody>
      <dsp:txXfrm rot="10800000">
        <a:off x="5190144" y="1790223"/>
        <a:ext cx="2056008" cy="2120761"/>
      </dsp:txXfrm>
    </dsp:sp>
    <dsp:sp modelId="{B5E9F013-D037-45FA-903C-4E9E72EF81C5}">
      <dsp:nvSpPr>
        <dsp:cNvPr id="0" name=""/>
        <dsp:cNvSpPr/>
      </dsp:nvSpPr>
      <dsp:spPr>
        <a:xfrm>
          <a:off x="7532501" y="238696"/>
          <a:ext cx="2190588" cy="13128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3000" r="-3000"/>
          </a:stretch>
        </a:blip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C92EA-80BC-4182-B97E-6D8A8D6D93D7}">
      <dsp:nvSpPr>
        <dsp:cNvPr id="0" name=""/>
        <dsp:cNvSpPr/>
      </dsp:nvSpPr>
      <dsp:spPr>
        <a:xfrm rot="10800000">
          <a:off x="7532501" y="1790223"/>
          <a:ext cx="2190588" cy="2188051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Implications for product strategy and marketing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/>
            <a:t>These findings have important implications for shaping product strategy and marketing approaches.</a:t>
          </a:r>
          <a:endParaRPr lang="en-IN" sz="1200" kern="1200" dirty="0"/>
        </a:p>
      </dsp:txBody>
      <dsp:txXfrm rot="10800000">
        <a:off x="7599791" y="1790223"/>
        <a:ext cx="2056008" cy="21207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BDF1E-C875-484C-9296-385961FE162B}">
      <dsp:nvSpPr>
        <dsp:cNvPr id="0" name=""/>
        <dsp:cNvSpPr/>
      </dsp:nvSpPr>
      <dsp:spPr>
        <a:xfrm>
          <a:off x="197018" y="430133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Boosting Sales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Focus on boosting sales during peak months to capitalize on high consumer demand.</a:t>
          </a:r>
          <a:endParaRPr lang="en-IN" sz="1500" kern="1200" dirty="0"/>
        </a:p>
      </dsp:txBody>
      <dsp:txXfrm>
        <a:off x="197018" y="430133"/>
        <a:ext cx="4718792" cy="1474622"/>
      </dsp:txXfrm>
    </dsp:sp>
    <dsp:sp modelId="{7AAA56D9-DC32-4966-B013-852FBA842183}">
      <dsp:nvSpPr>
        <dsp:cNvPr id="0" name=""/>
        <dsp:cNvSpPr/>
      </dsp:nvSpPr>
      <dsp:spPr>
        <a:xfrm>
          <a:off x="402" y="217132"/>
          <a:ext cx="1032235" cy="154835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1000" r="-81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3F349-DDAD-4069-B2E5-B2E6CF6CD7D9}">
      <dsp:nvSpPr>
        <dsp:cNvPr id="0" name=""/>
        <dsp:cNvSpPr/>
      </dsp:nvSpPr>
      <dsp:spPr>
        <a:xfrm>
          <a:off x="5307455" y="430133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Expanding Product Categories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Expand product categories that show consistent growth to diversify offerings and maximize revenue.</a:t>
          </a:r>
          <a:endParaRPr lang="en-IN" sz="1500" kern="1200" dirty="0"/>
        </a:p>
      </dsp:txBody>
      <dsp:txXfrm>
        <a:off x="5307455" y="430133"/>
        <a:ext cx="4718792" cy="1474622"/>
      </dsp:txXfrm>
    </dsp:sp>
    <dsp:sp modelId="{9540E3AE-9BC4-43CE-B5FD-1ADFFC2AC829}">
      <dsp:nvSpPr>
        <dsp:cNvPr id="0" name=""/>
        <dsp:cNvSpPr/>
      </dsp:nvSpPr>
      <dsp:spPr>
        <a:xfrm>
          <a:off x="5110839" y="217132"/>
          <a:ext cx="1032235" cy="154835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058F9-03C5-49AD-A509-A3D4E49AEA0A}">
      <dsp:nvSpPr>
        <dsp:cNvPr id="0" name=""/>
        <dsp:cNvSpPr/>
      </dsp:nvSpPr>
      <dsp:spPr>
        <a:xfrm>
          <a:off x="197018" y="2286519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Targeting Geographical Markets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Target geographical markets with high sales potential to increase market penetration and sales volume.</a:t>
          </a:r>
          <a:endParaRPr lang="en-IN" sz="1500" kern="1200" dirty="0"/>
        </a:p>
      </dsp:txBody>
      <dsp:txXfrm>
        <a:off x="197018" y="2286519"/>
        <a:ext cx="4718792" cy="1474622"/>
      </dsp:txXfrm>
    </dsp:sp>
    <dsp:sp modelId="{B819F605-0631-431B-A7B0-6775DBAC6CF5}">
      <dsp:nvSpPr>
        <dsp:cNvPr id="0" name=""/>
        <dsp:cNvSpPr/>
      </dsp:nvSpPr>
      <dsp:spPr>
        <a:xfrm>
          <a:off x="402" y="2073518"/>
          <a:ext cx="1032235" cy="154835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539E7-3E73-4EFF-92DC-3CAA643FE1A8}">
      <dsp:nvSpPr>
        <dsp:cNvPr id="0" name=""/>
        <dsp:cNvSpPr/>
      </dsp:nvSpPr>
      <dsp:spPr>
        <a:xfrm>
          <a:off x="5307455" y="2286519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Long-term Strategies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Implement long-term strategies for enhancing product profitability and market reach to ensure sustained growth.</a:t>
          </a:r>
          <a:endParaRPr lang="en-IN" sz="1500" kern="1200" dirty="0"/>
        </a:p>
      </dsp:txBody>
      <dsp:txXfrm>
        <a:off x="5307455" y="2286519"/>
        <a:ext cx="4718792" cy="1474622"/>
      </dsp:txXfrm>
    </dsp:sp>
    <dsp:sp modelId="{6F93782F-D352-44E4-8600-A9027E6F4850}">
      <dsp:nvSpPr>
        <dsp:cNvPr id="0" name=""/>
        <dsp:cNvSpPr/>
      </dsp:nvSpPr>
      <dsp:spPr>
        <a:xfrm>
          <a:off x="5110839" y="2073518"/>
          <a:ext cx="1032235" cy="1548353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79118" r="-24882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F6D8D-3D22-40BB-A62C-40143C3B7B7F}">
      <dsp:nvSpPr>
        <dsp:cNvPr id="0" name=""/>
        <dsp:cNvSpPr/>
      </dsp:nvSpPr>
      <dsp:spPr>
        <a:xfrm>
          <a:off x="0" y="469109"/>
          <a:ext cx="1002665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79" tIns="312420" rIns="77817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/>
            <a:t>The dataset consists of anonymized online sales transactions.</a:t>
          </a:r>
          <a:endParaRPr lang="en-IN" sz="1500" kern="1200"/>
        </a:p>
      </dsp:txBody>
      <dsp:txXfrm>
        <a:off x="0" y="469109"/>
        <a:ext cx="10026650" cy="637875"/>
      </dsp:txXfrm>
    </dsp:sp>
    <dsp:sp modelId="{640B94EC-AE9D-4675-9208-2127243F32BA}">
      <dsp:nvSpPr>
        <dsp:cNvPr id="0" name=""/>
        <dsp:cNvSpPr/>
      </dsp:nvSpPr>
      <dsp:spPr>
        <a:xfrm>
          <a:off x="501332" y="247709"/>
          <a:ext cx="7018655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288" tIns="0" rIns="26528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Dataset Composition</a:t>
          </a:r>
        </a:p>
      </dsp:txBody>
      <dsp:txXfrm>
        <a:off x="522948" y="269325"/>
        <a:ext cx="6975423" cy="399568"/>
      </dsp:txXfrm>
    </dsp:sp>
    <dsp:sp modelId="{A3DCE646-4B26-44FB-927A-7F276257EC9A}">
      <dsp:nvSpPr>
        <dsp:cNvPr id="0" name=""/>
        <dsp:cNvSpPr/>
      </dsp:nvSpPr>
      <dsp:spPr>
        <a:xfrm>
          <a:off x="0" y="1409384"/>
          <a:ext cx="1002665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79" tIns="312420" rIns="77817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Important columns in the dataset include product descriptions, unit prices, quantities sold, discounts, and shipping costs.</a:t>
          </a:r>
          <a:endParaRPr lang="en-IN" sz="1500" kern="1200"/>
        </a:p>
      </dsp:txBody>
      <dsp:txXfrm>
        <a:off x="0" y="1409384"/>
        <a:ext cx="10026650" cy="850500"/>
      </dsp:txXfrm>
    </dsp:sp>
    <dsp:sp modelId="{C9306A38-CE92-49F8-BD61-CC9C099FBE2E}">
      <dsp:nvSpPr>
        <dsp:cNvPr id="0" name=""/>
        <dsp:cNvSpPr/>
      </dsp:nvSpPr>
      <dsp:spPr>
        <a:xfrm>
          <a:off x="501332" y="1187984"/>
          <a:ext cx="7018655" cy="44280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288" tIns="0" rIns="26528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Key Columns</a:t>
          </a:r>
        </a:p>
      </dsp:txBody>
      <dsp:txXfrm>
        <a:off x="522948" y="1209600"/>
        <a:ext cx="6975423" cy="399568"/>
      </dsp:txXfrm>
    </dsp:sp>
    <dsp:sp modelId="{EEEF97AC-4E79-40E9-A2C3-821BC35391E9}">
      <dsp:nvSpPr>
        <dsp:cNvPr id="0" name=""/>
        <dsp:cNvSpPr/>
      </dsp:nvSpPr>
      <dsp:spPr>
        <a:xfrm>
          <a:off x="0" y="2562284"/>
          <a:ext cx="1002665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79" tIns="312420" rIns="77817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The primary purpose of the dataset is to analyze product profitability and sales trends effectively.</a:t>
          </a:r>
          <a:endParaRPr lang="en-IN" sz="1500" kern="1200"/>
        </a:p>
      </dsp:txBody>
      <dsp:txXfrm>
        <a:off x="0" y="2562284"/>
        <a:ext cx="10026650" cy="637875"/>
      </dsp:txXfrm>
    </dsp:sp>
    <dsp:sp modelId="{E8D0ED98-2EFE-48DE-915F-3B41723D2BC8}">
      <dsp:nvSpPr>
        <dsp:cNvPr id="0" name=""/>
        <dsp:cNvSpPr/>
      </dsp:nvSpPr>
      <dsp:spPr>
        <a:xfrm>
          <a:off x="501332" y="2340884"/>
          <a:ext cx="7018655" cy="44280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288" tIns="0" rIns="26528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Purpose of the Dataset</a:t>
          </a:r>
        </a:p>
      </dsp:txBody>
      <dsp:txXfrm>
        <a:off x="522948" y="2362500"/>
        <a:ext cx="6975423" cy="399568"/>
      </dsp:txXfrm>
    </dsp:sp>
    <dsp:sp modelId="{80EB79D0-F111-44BB-B15E-04109E1EB793}">
      <dsp:nvSpPr>
        <dsp:cNvPr id="0" name=""/>
        <dsp:cNvSpPr/>
      </dsp:nvSpPr>
      <dsp:spPr>
        <a:xfrm>
          <a:off x="0" y="3502559"/>
          <a:ext cx="1002665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79" tIns="312420" rIns="77817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Key metrics calculated from the dataset include total sales per product and total profits per product.</a:t>
          </a:r>
          <a:endParaRPr lang="en-IN" sz="1500" kern="1200"/>
        </a:p>
      </dsp:txBody>
      <dsp:txXfrm>
        <a:off x="0" y="3502559"/>
        <a:ext cx="10026650" cy="850500"/>
      </dsp:txXfrm>
    </dsp:sp>
    <dsp:sp modelId="{FECFD41B-BBEE-4A95-B966-F53E69D86334}">
      <dsp:nvSpPr>
        <dsp:cNvPr id="0" name=""/>
        <dsp:cNvSpPr/>
      </dsp:nvSpPr>
      <dsp:spPr>
        <a:xfrm>
          <a:off x="501332" y="3281159"/>
          <a:ext cx="7018655" cy="44280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288" tIns="0" rIns="26528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Key Metrics</a:t>
          </a:r>
        </a:p>
      </dsp:txBody>
      <dsp:txXfrm>
        <a:off x="522948" y="3302775"/>
        <a:ext cx="6975423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70399-2273-4735-A2ED-0985FCA0A489}">
      <dsp:nvSpPr>
        <dsp:cNvPr id="0" name=""/>
        <dsp:cNvSpPr/>
      </dsp:nvSpPr>
      <dsp:spPr>
        <a:xfrm>
          <a:off x="197018" y="430133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Data cleaning and preparation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Involves the removal of duplicates and irrelevant entries, as well as the standardization of product descriptions.</a:t>
          </a:r>
          <a:endParaRPr lang="en-IN" sz="1600" kern="1200"/>
        </a:p>
      </dsp:txBody>
      <dsp:txXfrm>
        <a:off x="197018" y="430133"/>
        <a:ext cx="4718792" cy="1474622"/>
      </dsp:txXfrm>
    </dsp:sp>
    <dsp:sp modelId="{A98FD7CE-56DB-4A0E-9AB2-5A02BEA7D7FF}">
      <dsp:nvSpPr>
        <dsp:cNvPr id="0" name=""/>
        <dsp:cNvSpPr/>
      </dsp:nvSpPr>
      <dsp:spPr>
        <a:xfrm>
          <a:off x="402" y="217132"/>
          <a:ext cx="1032235" cy="154835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3000" r="-63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6B11B-059A-4E23-8D44-483F9019ABBC}">
      <dsp:nvSpPr>
        <dsp:cNvPr id="0" name=""/>
        <dsp:cNvSpPr/>
      </dsp:nvSpPr>
      <dsp:spPr>
        <a:xfrm>
          <a:off x="5307455" y="430133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Analytical techniques applied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Includes calculation of total sales and profits, time series analysis for sales trends, and categorization of products by type.</a:t>
          </a:r>
          <a:endParaRPr lang="en-IN" sz="1600" kern="1200" dirty="0"/>
        </a:p>
      </dsp:txBody>
      <dsp:txXfrm>
        <a:off x="5307455" y="430133"/>
        <a:ext cx="4718792" cy="1474622"/>
      </dsp:txXfrm>
    </dsp:sp>
    <dsp:sp modelId="{CF9262DC-6D46-4024-93D7-13BD2ED1E661}">
      <dsp:nvSpPr>
        <dsp:cNvPr id="0" name=""/>
        <dsp:cNvSpPr/>
      </dsp:nvSpPr>
      <dsp:spPr>
        <a:xfrm>
          <a:off x="5110839" y="217132"/>
          <a:ext cx="1032235" cy="154835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7000" r="-10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F7CD9-218D-4AA0-ACED-031E03DDCF57}">
      <dsp:nvSpPr>
        <dsp:cNvPr id="0" name=""/>
        <dsp:cNvSpPr/>
      </dsp:nvSpPr>
      <dsp:spPr>
        <a:xfrm>
          <a:off x="2752237" y="2286519"/>
          <a:ext cx="4718792" cy="14746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11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Tools utilized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Employs spreadsheet software for calculations and data visualization tools for trend analysis.</a:t>
          </a:r>
          <a:endParaRPr lang="en-IN" sz="1600" kern="1200" dirty="0"/>
        </a:p>
      </dsp:txBody>
      <dsp:txXfrm>
        <a:off x="2752237" y="2286519"/>
        <a:ext cx="4718792" cy="1474622"/>
      </dsp:txXfrm>
    </dsp:sp>
    <dsp:sp modelId="{733D5FFF-60ED-48F0-8FD4-1794A926222F}">
      <dsp:nvSpPr>
        <dsp:cNvPr id="0" name=""/>
        <dsp:cNvSpPr/>
      </dsp:nvSpPr>
      <dsp:spPr>
        <a:xfrm>
          <a:off x="2555620" y="2073518"/>
          <a:ext cx="1032235" cy="1548353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119722" t="3875" r="-14436" b="2463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2238-76C9-4946-907E-0AC83A5DC75A}">
      <dsp:nvSpPr>
        <dsp:cNvPr id="0" name=""/>
        <dsp:cNvSpPr/>
      </dsp:nvSpPr>
      <dsp:spPr>
        <a:xfrm>
          <a:off x="2478" y="0"/>
          <a:ext cx="2597880" cy="45447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Overall Sales Patterns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Sales patterns observed across the five-year period from 2020 to 2024.</a:t>
          </a:r>
          <a:endParaRPr lang="en-IN" sz="1500" kern="1200" dirty="0"/>
        </a:p>
      </dsp:txBody>
      <dsp:txXfrm>
        <a:off x="2478" y="1817914"/>
        <a:ext cx="2597880" cy="1817914"/>
      </dsp:txXfrm>
    </dsp:sp>
    <dsp:sp modelId="{01B6E16A-E222-4684-8B31-361F03C4D675}">
      <dsp:nvSpPr>
        <dsp:cNvPr id="0" name=""/>
        <dsp:cNvSpPr/>
      </dsp:nvSpPr>
      <dsp:spPr>
        <a:xfrm>
          <a:off x="544711" y="272687"/>
          <a:ext cx="1513413" cy="151341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5A329-5BA0-4562-9B30-492435FFA357}">
      <dsp:nvSpPr>
        <dsp:cNvPr id="0" name=""/>
        <dsp:cNvSpPr/>
      </dsp:nvSpPr>
      <dsp:spPr>
        <a:xfrm>
          <a:off x="2678295" y="0"/>
          <a:ext cx="2597880" cy="4544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Consistent Sales Peaks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A consistent peak in sales is noted in December each year.</a:t>
          </a:r>
          <a:endParaRPr lang="en-IN" sz="1500" kern="1200" dirty="0"/>
        </a:p>
      </dsp:txBody>
      <dsp:txXfrm>
        <a:off x="2678295" y="1817914"/>
        <a:ext cx="2597880" cy="1817914"/>
      </dsp:txXfrm>
    </dsp:sp>
    <dsp:sp modelId="{E9DE0924-E3BB-4B3A-9FD4-343655375123}">
      <dsp:nvSpPr>
        <dsp:cNvPr id="0" name=""/>
        <dsp:cNvSpPr/>
      </dsp:nvSpPr>
      <dsp:spPr>
        <a:xfrm>
          <a:off x="3220529" y="272687"/>
          <a:ext cx="1513413" cy="151341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CBC21-8CC8-4021-8F42-888DFAA0B1F7}">
      <dsp:nvSpPr>
        <dsp:cNvPr id="0" name=""/>
        <dsp:cNvSpPr/>
      </dsp:nvSpPr>
      <dsp:spPr>
        <a:xfrm>
          <a:off x="5354112" y="0"/>
          <a:ext cx="2597880" cy="45447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Significant Sales Growth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A notable sales growth was recorded in mid-2024.</a:t>
          </a:r>
          <a:endParaRPr lang="en-IN" sz="1500" kern="1200" dirty="0"/>
        </a:p>
      </dsp:txBody>
      <dsp:txXfrm>
        <a:off x="5354112" y="1817914"/>
        <a:ext cx="2597880" cy="1817914"/>
      </dsp:txXfrm>
    </dsp:sp>
    <dsp:sp modelId="{6C65082B-A1A8-4445-AB53-668C92189B94}">
      <dsp:nvSpPr>
        <dsp:cNvPr id="0" name=""/>
        <dsp:cNvSpPr/>
      </dsp:nvSpPr>
      <dsp:spPr>
        <a:xfrm>
          <a:off x="5896346" y="272687"/>
          <a:ext cx="1513413" cy="151341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6EFE-5B1A-4FC6-BE43-F6E769EFEEB0}">
      <dsp:nvSpPr>
        <dsp:cNvPr id="0" name=""/>
        <dsp:cNvSpPr/>
      </dsp:nvSpPr>
      <dsp:spPr>
        <a:xfrm>
          <a:off x="8029929" y="0"/>
          <a:ext cx="2597880" cy="4544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Highest Recorded Sales</a:t>
          </a:r>
          <a:endParaRPr lang="en-IN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The highest sales recorded were in January 2021, amounting to 676,682.41.</a:t>
          </a:r>
          <a:endParaRPr lang="en-IN" sz="1500" kern="1200" dirty="0"/>
        </a:p>
      </dsp:txBody>
      <dsp:txXfrm>
        <a:off x="8029929" y="1817914"/>
        <a:ext cx="2597880" cy="1817914"/>
      </dsp:txXfrm>
    </dsp:sp>
    <dsp:sp modelId="{0996F6B3-8BFC-45B7-BA69-9903D57CAD2B}">
      <dsp:nvSpPr>
        <dsp:cNvPr id="0" name=""/>
        <dsp:cNvSpPr/>
      </dsp:nvSpPr>
      <dsp:spPr>
        <a:xfrm>
          <a:off x="8572163" y="272687"/>
          <a:ext cx="1513413" cy="151341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D9022-D42D-4B2E-909C-297839D946A7}">
      <dsp:nvSpPr>
        <dsp:cNvPr id="0" name=""/>
        <dsp:cNvSpPr/>
      </dsp:nvSpPr>
      <dsp:spPr>
        <a:xfrm>
          <a:off x="425211" y="3635828"/>
          <a:ext cx="9779865" cy="68171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28E4C-0256-436C-8E3A-4A5EE7A7C91C}">
      <dsp:nvSpPr>
        <dsp:cNvPr id="0" name=""/>
        <dsp:cNvSpPr/>
      </dsp:nvSpPr>
      <dsp:spPr>
        <a:xfrm>
          <a:off x="0" y="0"/>
          <a:ext cx="3978274" cy="3978274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399F6-0BE2-4387-9A02-F11E3F7E7870}">
      <dsp:nvSpPr>
        <dsp:cNvPr id="0" name=""/>
        <dsp:cNvSpPr/>
      </dsp:nvSpPr>
      <dsp:spPr>
        <a:xfrm>
          <a:off x="1989137" y="0"/>
          <a:ext cx="8037512" cy="3978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Monthly Sales Breakdown</a:t>
          </a:r>
          <a:endParaRPr lang="en-IN" sz="2500" kern="1200" dirty="0"/>
        </a:p>
      </dsp:txBody>
      <dsp:txXfrm>
        <a:off x="1989137" y="0"/>
        <a:ext cx="4018756" cy="845383"/>
      </dsp:txXfrm>
    </dsp:sp>
    <dsp:sp modelId="{6EF05247-0400-44E0-A3DC-D8C390EFE4A2}">
      <dsp:nvSpPr>
        <dsp:cNvPr id="0" name=""/>
        <dsp:cNvSpPr/>
      </dsp:nvSpPr>
      <dsp:spPr>
        <a:xfrm>
          <a:off x="522148" y="845383"/>
          <a:ext cx="2933977" cy="2933977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2447321"/>
            <a:satOff val="3469"/>
            <a:lumOff val="-111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3C4AB-90E9-4703-8F7E-1EB5637876AF}">
      <dsp:nvSpPr>
        <dsp:cNvPr id="0" name=""/>
        <dsp:cNvSpPr/>
      </dsp:nvSpPr>
      <dsp:spPr>
        <a:xfrm>
          <a:off x="1989137" y="845383"/>
          <a:ext cx="8037512" cy="29339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2447321"/>
              <a:satOff val="3469"/>
              <a:lumOff val="-1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Year-on-Year Comparisons</a:t>
          </a:r>
          <a:endParaRPr lang="en-IN" sz="2500" kern="1200" dirty="0"/>
        </a:p>
      </dsp:txBody>
      <dsp:txXfrm>
        <a:off x="1989137" y="845383"/>
        <a:ext cx="4018756" cy="845383"/>
      </dsp:txXfrm>
    </dsp:sp>
    <dsp:sp modelId="{F6D3DFE6-2C91-425C-958D-984C339EEBF1}">
      <dsp:nvSpPr>
        <dsp:cNvPr id="0" name=""/>
        <dsp:cNvSpPr/>
      </dsp:nvSpPr>
      <dsp:spPr>
        <a:xfrm>
          <a:off x="1044297" y="1690766"/>
          <a:ext cx="1889680" cy="1889680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4894642"/>
            <a:satOff val="6939"/>
            <a:lumOff val="-222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A3BDD-7669-4E6E-A9A0-BBB241141357}">
      <dsp:nvSpPr>
        <dsp:cNvPr id="0" name=""/>
        <dsp:cNvSpPr/>
      </dsp:nvSpPr>
      <dsp:spPr>
        <a:xfrm>
          <a:off x="1989137" y="1690766"/>
          <a:ext cx="8037512" cy="18896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4894642"/>
              <a:satOff val="6939"/>
              <a:lumOff val="-22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Seasonal Effects on Sales</a:t>
          </a:r>
          <a:endParaRPr lang="en-IN" sz="2500" kern="1200" dirty="0"/>
        </a:p>
      </dsp:txBody>
      <dsp:txXfrm>
        <a:off x="1989137" y="1690766"/>
        <a:ext cx="4018756" cy="845383"/>
      </dsp:txXfrm>
    </dsp:sp>
    <dsp:sp modelId="{A8739BE6-6728-420C-A55E-74D13C020904}">
      <dsp:nvSpPr>
        <dsp:cNvPr id="0" name=""/>
        <dsp:cNvSpPr/>
      </dsp:nvSpPr>
      <dsp:spPr>
        <a:xfrm>
          <a:off x="1566445" y="2536150"/>
          <a:ext cx="845383" cy="845383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7341963"/>
            <a:satOff val="10408"/>
            <a:lumOff val="-333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EF19D-686B-4605-A870-F266A3F9BA70}">
      <dsp:nvSpPr>
        <dsp:cNvPr id="0" name=""/>
        <dsp:cNvSpPr/>
      </dsp:nvSpPr>
      <dsp:spPr>
        <a:xfrm>
          <a:off x="1989137" y="2536150"/>
          <a:ext cx="8037512" cy="8453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7341963"/>
              <a:satOff val="10408"/>
              <a:lumOff val="-3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Impact of Promotions</a:t>
          </a:r>
          <a:endParaRPr lang="en-IN" sz="2500" b="1" kern="1200" dirty="0"/>
        </a:p>
      </dsp:txBody>
      <dsp:txXfrm>
        <a:off x="1989137" y="2536150"/>
        <a:ext cx="4018756" cy="845383"/>
      </dsp:txXfrm>
    </dsp:sp>
    <dsp:sp modelId="{11B6021E-011D-4A79-A2DE-B3F369EE3B61}">
      <dsp:nvSpPr>
        <dsp:cNvPr id="0" name=""/>
        <dsp:cNvSpPr/>
      </dsp:nvSpPr>
      <dsp:spPr>
        <a:xfrm>
          <a:off x="6007893" y="0"/>
          <a:ext cx="4018756" cy="84538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/>
            <a:t>A detailed analysis of monthly sales figures from 2020 to 2024, showcasing specific peak trends.</a:t>
          </a:r>
          <a:endParaRPr lang="en-IN" sz="1700" kern="1200" dirty="0"/>
        </a:p>
      </dsp:txBody>
      <dsp:txXfrm>
        <a:off x="6007893" y="0"/>
        <a:ext cx="4018756" cy="845383"/>
      </dsp:txXfrm>
    </dsp:sp>
    <dsp:sp modelId="{6F3F8BCD-F59B-4DEC-A116-8C1BFBEBDC8D}">
      <dsp:nvSpPr>
        <dsp:cNvPr id="0" name=""/>
        <dsp:cNvSpPr/>
      </dsp:nvSpPr>
      <dsp:spPr>
        <a:xfrm>
          <a:off x="6007893" y="845383"/>
          <a:ext cx="4018756" cy="84538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/>
            <a:t>Highlighting growth patterns through comparisons of sales figures from one year to the next.</a:t>
          </a:r>
          <a:endParaRPr lang="en-IN" sz="1700" kern="1200" dirty="0"/>
        </a:p>
      </dsp:txBody>
      <dsp:txXfrm>
        <a:off x="6007893" y="845383"/>
        <a:ext cx="4018756" cy="845383"/>
      </dsp:txXfrm>
    </dsp:sp>
    <dsp:sp modelId="{F2EB8AC3-F512-49A9-8A51-F1AA6C5E94ED}">
      <dsp:nvSpPr>
        <dsp:cNvPr id="0" name=""/>
        <dsp:cNvSpPr/>
      </dsp:nvSpPr>
      <dsp:spPr>
        <a:xfrm>
          <a:off x="6007893" y="1690766"/>
          <a:ext cx="4018756" cy="84538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/>
            <a:t>Analyzing how different seasons affect sales performance, particularly during holiday periods.</a:t>
          </a:r>
          <a:endParaRPr lang="en-IN" sz="1700" kern="1200" dirty="0"/>
        </a:p>
      </dsp:txBody>
      <dsp:txXfrm>
        <a:off x="6007893" y="1690766"/>
        <a:ext cx="4018756" cy="845383"/>
      </dsp:txXfrm>
    </dsp:sp>
    <dsp:sp modelId="{1C778732-F31D-4419-B94F-88E79C2FA65C}">
      <dsp:nvSpPr>
        <dsp:cNvPr id="0" name=""/>
        <dsp:cNvSpPr/>
      </dsp:nvSpPr>
      <dsp:spPr>
        <a:xfrm>
          <a:off x="6007893" y="2536150"/>
          <a:ext cx="4018756" cy="84538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/>
            <a:t>Examining how promotions and discounts influence monthly sales figures.</a:t>
          </a:r>
          <a:endParaRPr lang="en-IN" sz="1700" b="1" kern="1200" dirty="0"/>
        </a:p>
      </dsp:txBody>
      <dsp:txXfrm>
        <a:off x="6007893" y="2536150"/>
        <a:ext cx="4018756" cy="845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314C6-5D3B-45E6-99B3-663A1A26D744}">
      <dsp:nvSpPr>
        <dsp:cNvPr id="0" name=""/>
        <dsp:cNvSpPr/>
      </dsp:nvSpPr>
      <dsp:spPr>
        <a:xfrm rot="16200000">
          <a:off x="-1350165" y="2034159"/>
          <a:ext cx="3103054" cy="28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17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2020 Sales</a:t>
          </a:r>
          <a:endParaRPr lang="en-IN" sz="2000" kern="1200" dirty="0"/>
        </a:p>
      </dsp:txBody>
      <dsp:txXfrm>
        <a:off x="-1350165" y="2034159"/>
        <a:ext cx="3103054" cy="281389"/>
      </dsp:txXfrm>
    </dsp:sp>
    <dsp:sp modelId="{8292A865-9740-42A6-B889-2C830D557B83}">
      <dsp:nvSpPr>
        <dsp:cNvPr id="0" name=""/>
        <dsp:cNvSpPr/>
      </dsp:nvSpPr>
      <dsp:spPr>
        <a:xfrm>
          <a:off x="342056" y="623327"/>
          <a:ext cx="1401616" cy="31030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48170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Stationery recorded sales of 1.63M.</a:t>
          </a:r>
          <a:endParaRPr lang="en-IN" sz="1500" kern="1200" dirty="0"/>
        </a:p>
      </dsp:txBody>
      <dsp:txXfrm>
        <a:off x="342056" y="623327"/>
        <a:ext cx="1401616" cy="3103054"/>
      </dsp:txXfrm>
    </dsp:sp>
    <dsp:sp modelId="{D88446BB-984A-4FDF-BECA-AF6ACBF54274}">
      <dsp:nvSpPr>
        <dsp:cNvPr id="0" name=""/>
        <dsp:cNvSpPr/>
      </dsp:nvSpPr>
      <dsp:spPr>
        <a:xfrm>
          <a:off x="60667" y="251893"/>
          <a:ext cx="562778" cy="5627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D975-DD4B-4C1E-974E-C6C9D54BEDDF}">
      <dsp:nvSpPr>
        <dsp:cNvPr id="0" name=""/>
        <dsp:cNvSpPr/>
      </dsp:nvSpPr>
      <dsp:spPr>
        <a:xfrm rot="16200000">
          <a:off x="705412" y="2034159"/>
          <a:ext cx="3103054" cy="28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17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2021 Sales</a:t>
          </a:r>
          <a:endParaRPr lang="en-IN" sz="2000" kern="1200" dirty="0"/>
        </a:p>
      </dsp:txBody>
      <dsp:txXfrm>
        <a:off x="705412" y="2034159"/>
        <a:ext cx="3103054" cy="281389"/>
      </dsp:txXfrm>
    </dsp:sp>
    <dsp:sp modelId="{1A34829C-778C-4693-9F3A-C1B6E2D62DC9}">
      <dsp:nvSpPr>
        <dsp:cNvPr id="0" name=""/>
        <dsp:cNvSpPr/>
      </dsp:nvSpPr>
      <dsp:spPr>
        <a:xfrm>
          <a:off x="2397634" y="623327"/>
          <a:ext cx="1401616" cy="31030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48170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Electronics achieved sales of 1.60M.</a:t>
          </a:r>
          <a:endParaRPr lang="en-IN" sz="1500" kern="1200" dirty="0"/>
        </a:p>
      </dsp:txBody>
      <dsp:txXfrm>
        <a:off x="2397634" y="623327"/>
        <a:ext cx="1401616" cy="3103054"/>
      </dsp:txXfrm>
    </dsp:sp>
    <dsp:sp modelId="{189F3CE5-BC04-4ED2-9182-75D8355513D4}">
      <dsp:nvSpPr>
        <dsp:cNvPr id="0" name=""/>
        <dsp:cNvSpPr/>
      </dsp:nvSpPr>
      <dsp:spPr>
        <a:xfrm>
          <a:off x="2116245" y="251893"/>
          <a:ext cx="562778" cy="56277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40F78-C030-4E88-8640-F6105EF991BE}">
      <dsp:nvSpPr>
        <dsp:cNvPr id="0" name=""/>
        <dsp:cNvSpPr/>
      </dsp:nvSpPr>
      <dsp:spPr>
        <a:xfrm rot="16200000">
          <a:off x="2760989" y="2034159"/>
          <a:ext cx="3103054" cy="28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17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2022 Sales</a:t>
          </a:r>
          <a:endParaRPr lang="en-IN" sz="2000" kern="1200" dirty="0"/>
        </a:p>
      </dsp:txBody>
      <dsp:txXfrm>
        <a:off x="2760989" y="2034159"/>
        <a:ext cx="3103054" cy="281389"/>
      </dsp:txXfrm>
    </dsp:sp>
    <dsp:sp modelId="{28C39DB7-F6BA-4991-9B36-8F2927C251C7}">
      <dsp:nvSpPr>
        <dsp:cNvPr id="0" name=""/>
        <dsp:cNvSpPr/>
      </dsp:nvSpPr>
      <dsp:spPr>
        <a:xfrm>
          <a:off x="4453211" y="623327"/>
          <a:ext cx="1401616" cy="31030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48170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Accessories had sales of 1.56M.</a:t>
          </a:r>
          <a:endParaRPr lang="en-IN" sz="1500" kern="1200" dirty="0"/>
        </a:p>
      </dsp:txBody>
      <dsp:txXfrm>
        <a:off x="4453211" y="623327"/>
        <a:ext cx="1401616" cy="3103054"/>
      </dsp:txXfrm>
    </dsp:sp>
    <dsp:sp modelId="{33068FB5-CA4F-4380-AD9D-05C19C6912B2}">
      <dsp:nvSpPr>
        <dsp:cNvPr id="0" name=""/>
        <dsp:cNvSpPr/>
      </dsp:nvSpPr>
      <dsp:spPr>
        <a:xfrm>
          <a:off x="4171822" y="251893"/>
          <a:ext cx="562778" cy="56277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3000" r="-33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AFEFD-3342-4E75-8C0D-08F5E16834AB}">
      <dsp:nvSpPr>
        <dsp:cNvPr id="0" name=""/>
        <dsp:cNvSpPr/>
      </dsp:nvSpPr>
      <dsp:spPr>
        <a:xfrm rot="16200000">
          <a:off x="4816567" y="2034159"/>
          <a:ext cx="3103054" cy="28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17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2023 Sales</a:t>
          </a:r>
          <a:endParaRPr lang="en-IN" sz="2000" kern="1200" dirty="0"/>
        </a:p>
      </dsp:txBody>
      <dsp:txXfrm>
        <a:off x="4816567" y="2034159"/>
        <a:ext cx="3103054" cy="281389"/>
      </dsp:txXfrm>
    </dsp:sp>
    <dsp:sp modelId="{DBB3F438-3E3B-486F-819F-9D530E219C41}">
      <dsp:nvSpPr>
        <dsp:cNvPr id="0" name=""/>
        <dsp:cNvSpPr/>
      </dsp:nvSpPr>
      <dsp:spPr>
        <a:xfrm>
          <a:off x="6508788" y="623327"/>
          <a:ext cx="1401616" cy="31030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48170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Accessories increased slightly to 1.57M.</a:t>
          </a:r>
          <a:endParaRPr lang="en-IN" sz="1500" kern="1200" dirty="0"/>
        </a:p>
      </dsp:txBody>
      <dsp:txXfrm>
        <a:off x="6508788" y="623327"/>
        <a:ext cx="1401616" cy="3103054"/>
      </dsp:txXfrm>
    </dsp:sp>
    <dsp:sp modelId="{1CB1E0E6-BD16-4EEF-8BE3-7EF71005B65D}">
      <dsp:nvSpPr>
        <dsp:cNvPr id="0" name=""/>
        <dsp:cNvSpPr/>
      </dsp:nvSpPr>
      <dsp:spPr>
        <a:xfrm>
          <a:off x="6227399" y="251893"/>
          <a:ext cx="562778" cy="56277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244DF-DAC9-4422-82DE-EDE41F4BBBB5}">
      <dsp:nvSpPr>
        <dsp:cNvPr id="0" name=""/>
        <dsp:cNvSpPr/>
      </dsp:nvSpPr>
      <dsp:spPr>
        <a:xfrm rot="16200000">
          <a:off x="6872144" y="2034159"/>
          <a:ext cx="3103054" cy="28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17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/>
            <a:t>2024 Sales</a:t>
          </a:r>
          <a:endParaRPr lang="en-IN" sz="2000" kern="1200" dirty="0"/>
        </a:p>
      </dsp:txBody>
      <dsp:txXfrm>
        <a:off x="6872144" y="2034159"/>
        <a:ext cx="3103054" cy="281389"/>
      </dsp:txXfrm>
    </dsp:sp>
    <dsp:sp modelId="{7BC2DD1C-AEA0-4445-B567-C0459FEDE196}">
      <dsp:nvSpPr>
        <dsp:cNvPr id="0" name=""/>
        <dsp:cNvSpPr/>
      </dsp:nvSpPr>
      <dsp:spPr>
        <a:xfrm>
          <a:off x="8564366" y="623327"/>
          <a:ext cx="1401616" cy="31030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48170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Accessories continued its upward trend with 1.58M in sales.</a:t>
          </a:r>
          <a:endParaRPr lang="en-IN" sz="1500" kern="1200" dirty="0"/>
        </a:p>
      </dsp:txBody>
      <dsp:txXfrm>
        <a:off x="8564366" y="623327"/>
        <a:ext cx="1401616" cy="3103054"/>
      </dsp:txXfrm>
    </dsp:sp>
    <dsp:sp modelId="{241C0E45-9683-48A4-8D9F-2A87A00CA2DE}">
      <dsp:nvSpPr>
        <dsp:cNvPr id="0" name=""/>
        <dsp:cNvSpPr/>
      </dsp:nvSpPr>
      <dsp:spPr>
        <a:xfrm>
          <a:off x="8282977" y="251893"/>
          <a:ext cx="562778" cy="562778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33000" r="-33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4C32E-800D-4BDF-BBCA-4A3EC4517AC3}">
      <dsp:nvSpPr>
        <dsp:cNvPr id="0" name=""/>
        <dsp:cNvSpPr/>
      </dsp:nvSpPr>
      <dsp:spPr>
        <a:xfrm>
          <a:off x="6152" y="737433"/>
          <a:ext cx="2181686" cy="162858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/>
            <a:t>Stationery emerged as the top performer with significant sales.</a:t>
          </a:r>
          <a:endParaRPr lang="en-IN" sz="2000" kern="1200"/>
        </a:p>
      </dsp:txBody>
      <dsp:txXfrm>
        <a:off x="44312" y="775593"/>
        <a:ext cx="2105366" cy="1590422"/>
      </dsp:txXfrm>
    </dsp:sp>
    <dsp:sp modelId="{0977D4C3-6BFD-4139-8CFC-2D41BFADF515}">
      <dsp:nvSpPr>
        <dsp:cNvPr id="0" name=""/>
        <dsp:cNvSpPr/>
      </dsp:nvSpPr>
      <dsp:spPr>
        <a:xfrm>
          <a:off x="6152" y="2366016"/>
          <a:ext cx="2181686" cy="7002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2020 Performance</a:t>
          </a:r>
          <a:endParaRPr lang="en-IN" sz="1600" kern="1200" dirty="0"/>
        </a:p>
      </dsp:txBody>
      <dsp:txXfrm>
        <a:off x="6152" y="2366016"/>
        <a:ext cx="1536398" cy="700290"/>
      </dsp:txXfrm>
    </dsp:sp>
    <dsp:sp modelId="{35312DB4-2F46-4BE8-9FD6-84B18BC2C60F}">
      <dsp:nvSpPr>
        <dsp:cNvPr id="0" name=""/>
        <dsp:cNvSpPr/>
      </dsp:nvSpPr>
      <dsp:spPr>
        <a:xfrm>
          <a:off x="1604267" y="2477251"/>
          <a:ext cx="763590" cy="76359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75769-0F95-4E8B-98F9-6804B9CD1F65}">
      <dsp:nvSpPr>
        <dsp:cNvPr id="0" name=""/>
        <dsp:cNvSpPr/>
      </dsp:nvSpPr>
      <dsp:spPr>
        <a:xfrm>
          <a:off x="2557032" y="737433"/>
          <a:ext cx="2181686" cy="162858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/>
            <a:t>Electronics gained traction, surpassing other categories.</a:t>
          </a:r>
          <a:endParaRPr lang="en-IN" sz="2000" kern="1200" dirty="0"/>
        </a:p>
      </dsp:txBody>
      <dsp:txXfrm>
        <a:off x="2595192" y="775593"/>
        <a:ext cx="2105366" cy="1590422"/>
      </dsp:txXfrm>
    </dsp:sp>
    <dsp:sp modelId="{B8A3A74B-7054-4F84-976A-8A6EEE7E93B8}">
      <dsp:nvSpPr>
        <dsp:cNvPr id="0" name=""/>
        <dsp:cNvSpPr/>
      </dsp:nvSpPr>
      <dsp:spPr>
        <a:xfrm>
          <a:off x="2557032" y="2366016"/>
          <a:ext cx="2181686" cy="700290"/>
        </a:xfrm>
        <a:prstGeom prst="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0795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2021 Performance</a:t>
          </a:r>
          <a:endParaRPr lang="en-IN" sz="1600" kern="1200" dirty="0"/>
        </a:p>
      </dsp:txBody>
      <dsp:txXfrm>
        <a:off x="2557032" y="2366016"/>
        <a:ext cx="1536398" cy="700290"/>
      </dsp:txXfrm>
    </dsp:sp>
    <dsp:sp modelId="{511E6D46-91D3-48DB-BA26-CACBE50D66A5}">
      <dsp:nvSpPr>
        <dsp:cNvPr id="0" name=""/>
        <dsp:cNvSpPr/>
      </dsp:nvSpPr>
      <dsp:spPr>
        <a:xfrm>
          <a:off x="4155147" y="2477251"/>
          <a:ext cx="763590" cy="76359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44000" r="-44000"/>
          </a:stretch>
        </a:blipFill>
        <a:ln w="10795" cap="flat" cmpd="sng" algn="ctr">
          <a:solidFill>
            <a:schemeClr val="accent2">
              <a:tint val="40000"/>
              <a:alpha val="90000"/>
              <a:hueOff val="904814"/>
              <a:satOff val="-11650"/>
              <a:lumOff val="-10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2E0F7-9D52-4017-AD0C-374408B23DDE}">
      <dsp:nvSpPr>
        <dsp:cNvPr id="0" name=""/>
        <dsp:cNvSpPr/>
      </dsp:nvSpPr>
      <dsp:spPr>
        <a:xfrm>
          <a:off x="5107912" y="737433"/>
          <a:ext cx="2181686" cy="162858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/>
            <a:t>Accessories show consistent performance and growth.</a:t>
          </a:r>
          <a:endParaRPr lang="en-IN" sz="2000" kern="1200" dirty="0"/>
        </a:p>
      </dsp:txBody>
      <dsp:txXfrm>
        <a:off x="5146072" y="775593"/>
        <a:ext cx="2105366" cy="1590422"/>
      </dsp:txXfrm>
    </dsp:sp>
    <dsp:sp modelId="{28E4D297-091D-4A37-B62B-1AB0B1338728}">
      <dsp:nvSpPr>
        <dsp:cNvPr id="0" name=""/>
        <dsp:cNvSpPr/>
      </dsp:nvSpPr>
      <dsp:spPr>
        <a:xfrm>
          <a:off x="5107912" y="2366016"/>
          <a:ext cx="2181686" cy="700290"/>
        </a:xfrm>
        <a:prstGeom prst="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0795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2022-2024 Performance</a:t>
          </a:r>
          <a:endParaRPr lang="en-IN" sz="1600" kern="1200" dirty="0"/>
        </a:p>
      </dsp:txBody>
      <dsp:txXfrm>
        <a:off x="5107912" y="2366016"/>
        <a:ext cx="1536398" cy="700290"/>
      </dsp:txXfrm>
    </dsp:sp>
    <dsp:sp modelId="{449429F3-9B92-4B70-A42A-CE4F746FDACE}">
      <dsp:nvSpPr>
        <dsp:cNvPr id="0" name=""/>
        <dsp:cNvSpPr/>
      </dsp:nvSpPr>
      <dsp:spPr>
        <a:xfrm>
          <a:off x="6706027" y="2477251"/>
          <a:ext cx="763590" cy="76359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6000" r="-46000"/>
          </a:stretch>
        </a:blipFill>
        <a:ln w="10795" cap="flat" cmpd="sng" algn="ctr">
          <a:solidFill>
            <a:schemeClr val="accent2">
              <a:tint val="40000"/>
              <a:alpha val="90000"/>
              <a:hueOff val="1809628"/>
              <a:satOff val="-23301"/>
              <a:lumOff val="-21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EF93C-42F3-4F69-BC30-8C9502811833}">
      <dsp:nvSpPr>
        <dsp:cNvPr id="0" name=""/>
        <dsp:cNvSpPr/>
      </dsp:nvSpPr>
      <dsp:spPr>
        <a:xfrm>
          <a:off x="7658792" y="737433"/>
          <a:ext cx="2181686" cy="162858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/>
            <a:t>Analysis of factors contributing to the success of each category.</a:t>
          </a:r>
          <a:endParaRPr lang="en-IN" sz="2000" kern="1200" dirty="0"/>
        </a:p>
      </dsp:txBody>
      <dsp:txXfrm>
        <a:off x="7696952" y="775593"/>
        <a:ext cx="2105366" cy="1590422"/>
      </dsp:txXfrm>
    </dsp:sp>
    <dsp:sp modelId="{0C9EAE1E-EC98-4632-9B2C-C2976B0EB46A}">
      <dsp:nvSpPr>
        <dsp:cNvPr id="0" name=""/>
        <dsp:cNvSpPr/>
      </dsp:nvSpPr>
      <dsp:spPr>
        <a:xfrm>
          <a:off x="7658792" y="2366016"/>
          <a:ext cx="2181686" cy="700290"/>
        </a:xfrm>
        <a:prstGeom prst="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0795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Success Factors Analysis</a:t>
          </a:r>
          <a:endParaRPr lang="en-IN" sz="1600" kern="1200" dirty="0"/>
        </a:p>
      </dsp:txBody>
      <dsp:txXfrm>
        <a:off x="7658792" y="2366016"/>
        <a:ext cx="1536398" cy="700290"/>
      </dsp:txXfrm>
    </dsp:sp>
    <dsp:sp modelId="{0F8EE109-60E7-4BCC-BDE4-A3FC45C81BFB}">
      <dsp:nvSpPr>
        <dsp:cNvPr id="0" name=""/>
        <dsp:cNvSpPr/>
      </dsp:nvSpPr>
      <dsp:spPr>
        <a:xfrm>
          <a:off x="9256907" y="2477251"/>
          <a:ext cx="763590" cy="76359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6000" r="-46000"/>
          </a:stretch>
        </a:blipFill>
        <a:ln w="10795" cap="flat" cmpd="sng" algn="ctr">
          <a:solidFill>
            <a:schemeClr val="accent2">
              <a:tint val="40000"/>
              <a:alpha val="90000"/>
              <a:hueOff val="2714442"/>
              <a:satOff val="-34951"/>
              <a:lumOff val="-31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ADCD4-E48E-450A-8723-5329F307F3CA}">
      <dsp:nvSpPr>
        <dsp:cNvPr id="0" name=""/>
        <dsp:cNvSpPr/>
      </dsp:nvSpPr>
      <dsp:spPr>
        <a:xfrm>
          <a:off x="1195562" y="1708"/>
          <a:ext cx="7085238" cy="64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i="0" kern="1200" dirty="0"/>
            <a:t>Geographical Sales Performance</a:t>
          </a:r>
          <a:endParaRPr lang="en-IN" sz="2900" kern="1200" dirty="0"/>
        </a:p>
      </dsp:txBody>
      <dsp:txXfrm>
        <a:off x="1195562" y="1708"/>
        <a:ext cx="7085238" cy="644112"/>
      </dsp:txXfrm>
    </dsp:sp>
    <dsp:sp modelId="{C5C324DA-C58D-4F53-9E55-EBDC9FD63FF5}">
      <dsp:nvSpPr>
        <dsp:cNvPr id="0" name=""/>
        <dsp:cNvSpPr/>
      </dsp:nvSpPr>
      <dsp:spPr>
        <a:xfrm>
          <a:off x="1195562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5BF31-2FEA-4F0B-8EF9-C7F5A1A0B402}">
      <dsp:nvSpPr>
        <dsp:cNvPr id="0" name=""/>
        <dsp:cNvSpPr/>
      </dsp:nvSpPr>
      <dsp:spPr>
        <a:xfrm>
          <a:off x="2191432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564766"/>
            <a:satOff val="801"/>
            <a:lumOff val="-256"/>
            <a:alphaOff val="0"/>
          </a:schemeClr>
        </a:solidFill>
        <a:ln w="10795" cap="flat" cmpd="sng" algn="ctr">
          <a:solidFill>
            <a:schemeClr val="accent3">
              <a:hueOff val="564766"/>
              <a:satOff val="801"/>
              <a:lumOff val="-2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D1A23-F084-43BF-A096-27739801BF35}">
      <dsp:nvSpPr>
        <dsp:cNvPr id="0" name=""/>
        <dsp:cNvSpPr/>
      </dsp:nvSpPr>
      <dsp:spPr>
        <a:xfrm>
          <a:off x="3188088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1129533"/>
            <a:satOff val="1601"/>
            <a:lumOff val="-513"/>
            <a:alphaOff val="0"/>
          </a:schemeClr>
        </a:solidFill>
        <a:ln w="10795" cap="flat" cmpd="sng" algn="ctr">
          <a:solidFill>
            <a:schemeClr val="accent3">
              <a:hueOff val="1129533"/>
              <a:satOff val="1601"/>
              <a:lumOff val="-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233F2-CDA1-4A1B-B3A5-06B751DB756C}">
      <dsp:nvSpPr>
        <dsp:cNvPr id="0" name=""/>
        <dsp:cNvSpPr/>
      </dsp:nvSpPr>
      <dsp:spPr>
        <a:xfrm>
          <a:off x="4183958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1694299"/>
            <a:satOff val="2402"/>
            <a:lumOff val="-769"/>
            <a:alphaOff val="0"/>
          </a:schemeClr>
        </a:solidFill>
        <a:ln w="10795" cap="flat" cmpd="sng" algn="ctr">
          <a:solidFill>
            <a:schemeClr val="accent3">
              <a:hueOff val="1694299"/>
              <a:satOff val="2402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B603D-4C87-493C-A947-51D856D90D3B}">
      <dsp:nvSpPr>
        <dsp:cNvPr id="0" name=""/>
        <dsp:cNvSpPr/>
      </dsp:nvSpPr>
      <dsp:spPr>
        <a:xfrm>
          <a:off x="5180615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2259066"/>
            <a:satOff val="3202"/>
            <a:lumOff val="-1025"/>
            <a:alphaOff val="0"/>
          </a:schemeClr>
        </a:solidFill>
        <a:ln w="10795" cap="flat" cmpd="sng" algn="ctr">
          <a:solidFill>
            <a:schemeClr val="accent3">
              <a:hueOff val="2259066"/>
              <a:satOff val="3202"/>
              <a:lumOff val="-10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7398A-648D-4162-B857-14E280C6D752}">
      <dsp:nvSpPr>
        <dsp:cNvPr id="0" name=""/>
        <dsp:cNvSpPr/>
      </dsp:nvSpPr>
      <dsp:spPr>
        <a:xfrm>
          <a:off x="6176484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2823832"/>
            <a:satOff val="4003"/>
            <a:lumOff val="-1282"/>
            <a:alphaOff val="0"/>
          </a:schemeClr>
        </a:solidFill>
        <a:ln w="10795" cap="flat" cmpd="sng" algn="ctr">
          <a:solidFill>
            <a:schemeClr val="accent3">
              <a:hueOff val="2823832"/>
              <a:satOff val="4003"/>
              <a:lumOff val="-1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BDE0-F7DA-4161-8371-D6665EA2B320}">
      <dsp:nvSpPr>
        <dsp:cNvPr id="0" name=""/>
        <dsp:cNvSpPr/>
      </dsp:nvSpPr>
      <dsp:spPr>
        <a:xfrm>
          <a:off x="7173141" y="645820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3388598"/>
            <a:satOff val="4804"/>
            <a:lumOff val="-1538"/>
            <a:alphaOff val="0"/>
          </a:schemeClr>
        </a:solidFill>
        <a:ln w="10795" cap="flat" cmpd="sng" algn="ctr">
          <a:solidFill>
            <a:schemeClr val="accent3">
              <a:hueOff val="3388598"/>
              <a:satOff val="4804"/>
              <a:lumOff val="-1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CF998-5489-4B58-BF7C-BF8341F1C092}">
      <dsp:nvSpPr>
        <dsp:cNvPr id="0" name=""/>
        <dsp:cNvSpPr/>
      </dsp:nvSpPr>
      <dsp:spPr>
        <a:xfrm>
          <a:off x="1195562" y="777028"/>
          <a:ext cx="7177346" cy="10496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Overview of geographical sales performance from 2020 to 2024.</a:t>
          </a:r>
          <a:endParaRPr lang="en-IN" sz="2400" kern="1200" dirty="0"/>
        </a:p>
      </dsp:txBody>
      <dsp:txXfrm>
        <a:off x="1195562" y="777028"/>
        <a:ext cx="7177346" cy="1049664"/>
      </dsp:txXfrm>
    </dsp:sp>
    <dsp:sp modelId="{C73080B2-CDFC-4257-830E-BD554DFD37A9}">
      <dsp:nvSpPr>
        <dsp:cNvPr id="0" name=""/>
        <dsp:cNvSpPr/>
      </dsp:nvSpPr>
      <dsp:spPr>
        <a:xfrm>
          <a:off x="1195562" y="2020373"/>
          <a:ext cx="7085238" cy="64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i="0" kern="1200" dirty="0"/>
            <a:t>Leading Countries in Sales</a:t>
          </a:r>
          <a:endParaRPr lang="en-IN" sz="2900" kern="1200" dirty="0"/>
        </a:p>
      </dsp:txBody>
      <dsp:txXfrm>
        <a:off x="1195562" y="2020373"/>
        <a:ext cx="7085238" cy="644112"/>
      </dsp:txXfrm>
    </dsp:sp>
    <dsp:sp modelId="{A44D493A-9AA2-44B3-89E9-8814C6DC6B58}">
      <dsp:nvSpPr>
        <dsp:cNvPr id="0" name=""/>
        <dsp:cNvSpPr/>
      </dsp:nvSpPr>
      <dsp:spPr>
        <a:xfrm>
          <a:off x="1195562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3953365"/>
            <a:satOff val="5604"/>
            <a:lumOff val="-1794"/>
            <a:alphaOff val="0"/>
          </a:schemeClr>
        </a:solidFill>
        <a:ln w="10795" cap="flat" cmpd="sng" algn="ctr">
          <a:solidFill>
            <a:schemeClr val="accent3">
              <a:hueOff val="3953365"/>
              <a:satOff val="5604"/>
              <a:lumOff val="-1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5C347-3C6C-4B83-9DD9-C741948D8DD1}">
      <dsp:nvSpPr>
        <dsp:cNvPr id="0" name=""/>
        <dsp:cNvSpPr/>
      </dsp:nvSpPr>
      <dsp:spPr>
        <a:xfrm>
          <a:off x="2191432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4518131"/>
            <a:satOff val="6405"/>
            <a:lumOff val="-2050"/>
            <a:alphaOff val="0"/>
          </a:schemeClr>
        </a:solidFill>
        <a:ln w="10795" cap="flat" cmpd="sng" algn="ctr">
          <a:solidFill>
            <a:schemeClr val="accent3">
              <a:hueOff val="4518131"/>
              <a:satOff val="6405"/>
              <a:lumOff val="-20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0040A-7ADB-4EF6-B7B9-F4ACF33BE84C}">
      <dsp:nvSpPr>
        <dsp:cNvPr id="0" name=""/>
        <dsp:cNvSpPr/>
      </dsp:nvSpPr>
      <dsp:spPr>
        <a:xfrm>
          <a:off x="3188088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5082897"/>
            <a:satOff val="7206"/>
            <a:lumOff val="-2307"/>
            <a:alphaOff val="0"/>
          </a:schemeClr>
        </a:solidFill>
        <a:ln w="10795" cap="flat" cmpd="sng" algn="ctr">
          <a:solidFill>
            <a:schemeClr val="accent3">
              <a:hueOff val="5082897"/>
              <a:satOff val="7206"/>
              <a:lumOff val="-2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70F07-CB0E-489B-8C6E-EFA84826DCA4}">
      <dsp:nvSpPr>
        <dsp:cNvPr id="0" name=""/>
        <dsp:cNvSpPr/>
      </dsp:nvSpPr>
      <dsp:spPr>
        <a:xfrm>
          <a:off x="4183958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5647663"/>
            <a:satOff val="8006"/>
            <a:lumOff val="-2563"/>
            <a:alphaOff val="0"/>
          </a:schemeClr>
        </a:solidFill>
        <a:ln w="10795" cap="flat" cmpd="sng" algn="ctr">
          <a:solidFill>
            <a:schemeClr val="accent3">
              <a:hueOff val="5647663"/>
              <a:satOff val="8006"/>
              <a:lumOff val="-2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D3B39-934D-43B5-838A-7F0FCB113CC6}">
      <dsp:nvSpPr>
        <dsp:cNvPr id="0" name=""/>
        <dsp:cNvSpPr/>
      </dsp:nvSpPr>
      <dsp:spPr>
        <a:xfrm>
          <a:off x="5180615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6212430"/>
            <a:satOff val="8807"/>
            <a:lumOff val="-2819"/>
            <a:alphaOff val="0"/>
          </a:schemeClr>
        </a:solidFill>
        <a:ln w="10795" cap="flat" cmpd="sng" algn="ctr">
          <a:solidFill>
            <a:schemeClr val="accent3">
              <a:hueOff val="6212430"/>
              <a:satOff val="8807"/>
              <a:lumOff val="-28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F1284-A999-428E-A986-9C572AE8357A}">
      <dsp:nvSpPr>
        <dsp:cNvPr id="0" name=""/>
        <dsp:cNvSpPr/>
      </dsp:nvSpPr>
      <dsp:spPr>
        <a:xfrm>
          <a:off x="6176484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6777196"/>
            <a:satOff val="9607"/>
            <a:lumOff val="-3076"/>
            <a:alphaOff val="0"/>
          </a:schemeClr>
        </a:solidFill>
        <a:ln w="10795" cap="flat" cmpd="sng" algn="ctr">
          <a:solidFill>
            <a:schemeClr val="accent3">
              <a:hueOff val="6777196"/>
              <a:satOff val="9607"/>
              <a:lumOff val="-30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D6285-49DF-4E46-AC3C-483A5AD96630}">
      <dsp:nvSpPr>
        <dsp:cNvPr id="0" name=""/>
        <dsp:cNvSpPr/>
      </dsp:nvSpPr>
      <dsp:spPr>
        <a:xfrm>
          <a:off x="7173141" y="2664485"/>
          <a:ext cx="1657945" cy="1312081"/>
        </a:xfrm>
        <a:prstGeom prst="chevron">
          <a:avLst>
            <a:gd name="adj" fmla="val 70610"/>
          </a:avLst>
        </a:prstGeom>
        <a:solidFill>
          <a:schemeClr val="accent3">
            <a:hueOff val="7341963"/>
            <a:satOff val="10408"/>
            <a:lumOff val="-3332"/>
            <a:alphaOff val="0"/>
          </a:schemeClr>
        </a:solidFill>
        <a:ln w="10795" cap="flat" cmpd="sng" algn="ctr">
          <a:solidFill>
            <a:schemeClr val="accent3">
              <a:hueOff val="7341963"/>
              <a:satOff val="10408"/>
              <a:lumOff val="-3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70EFC-E6D4-4585-938C-B1A75239D069}">
      <dsp:nvSpPr>
        <dsp:cNvPr id="0" name=""/>
        <dsp:cNvSpPr/>
      </dsp:nvSpPr>
      <dsp:spPr>
        <a:xfrm>
          <a:off x="1195562" y="2795693"/>
          <a:ext cx="7177346" cy="10496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7341963"/>
              <a:satOff val="10408"/>
              <a:lumOff val="-3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/>
            <a:t>Focus on key countries that led in sales each year: United States, United Kingdom, Belgium, Germany.</a:t>
          </a:r>
          <a:endParaRPr lang="en-IN" sz="2400" kern="1200" dirty="0"/>
        </a:p>
      </dsp:txBody>
      <dsp:txXfrm>
        <a:off x="1195562" y="2795693"/>
        <a:ext cx="7177346" cy="1049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EAE35-E707-4A5B-92F5-BFDCC836F925}">
      <dsp:nvSpPr>
        <dsp:cNvPr id="0" name=""/>
        <dsp:cNvSpPr/>
      </dsp:nvSpPr>
      <dsp:spPr>
        <a:xfrm>
          <a:off x="5385" y="0"/>
          <a:ext cx="1889788" cy="397827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i="0" kern="1200" dirty="0"/>
            <a:t>2020 Sales</a:t>
          </a:r>
          <a:endParaRPr lang="en-IN" sz="3300" kern="1200" dirty="0"/>
        </a:p>
      </dsp:txBody>
      <dsp:txXfrm>
        <a:off x="5385" y="0"/>
        <a:ext cx="1889788" cy="1193482"/>
      </dsp:txXfrm>
    </dsp:sp>
    <dsp:sp modelId="{69F2C299-CBB2-4250-A82E-6F7DF2093EAD}">
      <dsp:nvSpPr>
        <dsp:cNvPr id="0" name=""/>
        <dsp:cNvSpPr/>
      </dsp:nvSpPr>
      <dsp:spPr>
        <a:xfrm>
          <a:off x="194364" y="1193482"/>
          <a:ext cx="1511830" cy="25858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The United States recorded the highest sales at 686,393.63.</a:t>
          </a:r>
          <a:endParaRPr lang="en-IN" sz="1900" kern="1200" dirty="0"/>
        </a:p>
      </dsp:txBody>
      <dsp:txXfrm>
        <a:off x="238644" y="1237762"/>
        <a:ext cx="1423270" cy="2497318"/>
      </dsp:txXfrm>
    </dsp:sp>
    <dsp:sp modelId="{A2946A8D-8407-4144-AAAB-6236B7B5B864}">
      <dsp:nvSpPr>
        <dsp:cNvPr id="0" name=""/>
        <dsp:cNvSpPr/>
      </dsp:nvSpPr>
      <dsp:spPr>
        <a:xfrm>
          <a:off x="2036908" y="0"/>
          <a:ext cx="1889788" cy="397827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i="0" kern="1200" dirty="0"/>
            <a:t>2021 Sales</a:t>
          </a:r>
          <a:endParaRPr lang="en-IN" sz="3300" kern="1200" dirty="0"/>
        </a:p>
      </dsp:txBody>
      <dsp:txXfrm>
        <a:off x="2036908" y="0"/>
        <a:ext cx="1889788" cy="1193482"/>
      </dsp:txXfrm>
    </dsp:sp>
    <dsp:sp modelId="{CA60AAF9-1A06-4272-BB3F-354B8AC97EDC}">
      <dsp:nvSpPr>
        <dsp:cNvPr id="0" name=""/>
        <dsp:cNvSpPr/>
      </dsp:nvSpPr>
      <dsp:spPr>
        <a:xfrm>
          <a:off x="2225886" y="1193482"/>
          <a:ext cx="1511830" cy="2585878"/>
        </a:xfrm>
        <a:prstGeom prst="roundRect">
          <a:avLst>
            <a:gd name="adj" fmla="val 10000"/>
          </a:avLst>
        </a:prstGeom>
        <a:solidFill>
          <a:schemeClr val="accent4">
            <a:hueOff val="370358"/>
            <a:satOff val="-40"/>
            <a:lumOff val="35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In 2021, the United Kingdom led with sales of 703,863.46.</a:t>
          </a:r>
          <a:endParaRPr lang="en-IN" sz="1900" kern="1200" dirty="0"/>
        </a:p>
      </dsp:txBody>
      <dsp:txXfrm>
        <a:off x="2270166" y="1237762"/>
        <a:ext cx="1423270" cy="2497318"/>
      </dsp:txXfrm>
    </dsp:sp>
    <dsp:sp modelId="{B3B6AD28-4AC3-44C1-90DC-30A904CE4E53}">
      <dsp:nvSpPr>
        <dsp:cNvPr id="0" name=""/>
        <dsp:cNvSpPr/>
      </dsp:nvSpPr>
      <dsp:spPr>
        <a:xfrm>
          <a:off x="4068430" y="0"/>
          <a:ext cx="1889788" cy="397827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i="0" kern="1200" dirty="0"/>
            <a:t>2022 Sales</a:t>
          </a:r>
          <a:endParaRPr lang="en-IN" sz="3300" kern="1200" dirty="0"/>
        </a:p>
      </dsp:txBody>
      <dsp:txXfrm>
        <a:off x="4068430" y="0"/>
        <a:ext cx="1889788" cy="1193482"/>
      </dsp:txXfrm>
    </dsp:sp>
    <dsp:sp modelId="{54E22DB1-019B-4E35-9433-194FF8653A1B}">
      <dsp:nvSpPr>
        <dsp:cNvPr id="0" name=""/>
        <dsp:cNvSpPr/>
      </dsp:nvSpPr>
      <dsp:spPr>
        <a:xfrm>
          <a:off x="4257409" y="1193482"/>
          <a:ext cx="1511830" cy="2585878"/>
        </a:xfrm>
        <a:prstGeom prst="roundRect">
          <a:avLst>
            <a:gd name="adj" fmla="val 10000"/>
          </a:avLst>
        </a:prstGeom>
        <a:solidFill>
          <a:schemeClr val="accent4">
            <a:hueOff val="740716"/>
            <a:satOff val="-80"/>
            <a:lumOff val="705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The United States regained the top position with sales of 706,567.86.</a:t>
          </a:r>
          <a:endParaRPr lang="en-IN" sz="1900" kern="1200" dirty="0"/>
        </a:p>
      </dsp:txBody>
      <dsp:txXfrm>
        <a:off x="4301689" y="1237762"/>
        <a:ext cx="1423270" cy="2497318"/>
      </dsp:txXfrm>
    </dsp:sp>
    <dsp:sp modelId="{665BA2BC-835A-4AAE-9332-D46FC09E1463}">
      <dsp:nvSpPr>
        <dsp:cNvPr id="0" name=""/>
        <dsp:cNvSpPr/>
      </dsp:nvSpPr>
      <dsp:spPr>
        <a:xfrm>
          <a:off x="6099953" y="0"/>
          <a:ext cx="1889788" cy="397827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i="0" kern="1200" dirty="0"/>
            <a:t>2023 Sales</a:t>
          </a:r>
          <a:endParaRPr lang="en-IN" sz="3300" kern="1200" dirty="0"/>
        </a:p>
      </dsp:txBody>
      <dsp:txXfrm>
        <a:off x="6099953" y="0"/>
        <a:ext cx="1889788" cy="1193482"/>
      </dsp:txXfrm>
    </dsp:sp>
    <dsp:sp modelId="{44456D86-1938-4792-94FC-DE68DFCE3674}">
      <dsp:nvSpPr>
        <dsp:cNvPr id="0" name=""/>
        <dsp:cNvSpPr/>
      </dsp:nvSpPr>
      <dsp:spPr>
        <a:xfrm>
          <a:off x="6288932" y="1193482"/>
          <a:ext cx="1511830" cy="2585878"/>
        </a:xfrm>
        <a:prstGeom prst="roundRect">
          <a:avLst>
            <a:gd name="adj" fmla="val 10000"/>
          </a:avLst>
        </a:prstGeom>
        <a:solidFill>
          <a:schemeClr val="accent4">
            <a:hueOff val="1111073"/>
            <a:satOff val="-120"/>
            <a:lumOff val="105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Belgium showed remarkable growth with sales reaching 711,689.75.</a:t>
          </a:r>
          <a:endParaRPr lang="en-IN" sz="1900" kern="1200" dirty="0"/>
        </a:p>
      </dsp:txBody>
      <dsp:txXfrm>
        <a:off x="6333212" y="1237762"/>
        <a:ext cx="1423270" cy="2497318"/>
      </dsp:txXfrm>
    </dsp:sp>
    <dsp:sp modelId="{8FC1F201-2F79-4D91-9C46-EA0F348BD240}">
      <dsp:nvSpPr>
        <dsp:cNvPr id="0" name=""/>
        <dsp:cNvSpPr/>
      </dsp:nvSpPr>
      <dsp:spPr>
        <a:xfrm>
          <a:off x="8131476" y="0"/>
          <a:ext cx="1889788" cy="397827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i="0" kern="1200" dirty="0"/>
            <a:t>2024 Sales</a:t>
          </a:r>
          <a:endParaRPr lang="en-IN" sz="3300" kern="1200" dirty="0"/>
        </a:p>
      </dsp:txBody>
      <dsp:txXfrm>
        <a:off x="8131476" y="0"/>
        <a:ext cx="1889788" cy="1193482"/>
      </dsp:txXfrm>
    </dsp:sp>
    <dsp:sp modelId="{2C144755-A85F-40CC-B38F-3C5B6F83C122}">
      <dsp:nvSpPr>
        <dsp:cNvPr id="0" name=""/>
        <dsp:cNvSpPr/>
      </dsp:nvSpPr>
      <dsp:spPr>
        <a:xfrm>
          <a:off x="8320454" y="1193482"/>
          <a:ext cx="1511830" cy="2585878"/>
        </a:xfrm>
        <a:prstGeom prst="roundRect">
          <a:avLst>
            <a:gd name="adj" fmla="val 10000"/>
          </a:avLst>
        </a:prstGeom>
        <a:solidFill>
          <a:schemeClr val="accent4">
            <a:hueOff val="1481431"/>
            <a:satOff val="-160"/>
            <a:lumOff val="141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0" i="0" kern="1200"/>
            <a:t>Germany achieved the highest sales figure at 702,298.76.</a:t>
          </a:r>
          <a:endParaRPr lang="en-IN" sz="1900" kern="1200" dirty="0"/>
        </a:p>
      </dsp:txBody>
      <dsp:txXfrm>
        <a:off x="8364734" y="1237762"/>
        <a:ext cx="1423270" cy="2497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64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9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2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8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9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3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8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47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CFB6-964F-BCB7-5711-9FF0290BF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IN" b="1" i="0" cap="all" dirty="0">
                <a:effectLst/>
                <a:latin typeface="Open Sans" panose="020B0606030504020204" pitchFamily="34" charset="0"/>
              </a:rPr>
              <a:t>Analysis of Product Profitability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B0B95-2A61-0632-14AA-25A19873E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318592" cy="2138400"/>
          </a:xfrm>
        </p:spPr>
        <p:txBody>
          <a:bodyPr>
            <a:normAutofit/>
          </a:bodyPr>
          <a:lstStyle/>
          <a:p>
            <a:r>
              <a:rPr lang="en-US" dirty="0"/>
              <a:t>A comprehensive examination of sales data, including product descriptions, unit prices, quantities sold, discounts, and shipping costs, facilitates calculating total sales and profits.</a:t>
            </a:r>
            <a:endParaRPr lang="en-IN" dirty="0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EA773CA-8104-02C7-633C-172D80E7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15" r="34576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CB57-C26A-9668-4094-CF9AF8C0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761206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Yearly Product Performance Breakdown: Detailed Insights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26106B-CCB8-0F3E-F33F-7D76BC635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815225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29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2F98-0FE2-CFEB-D45D-C9D0C012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761206"/>
            <a:ext cx="10026650" cy="655637"/>
          </a:xfrm>
        </p:spPr>
        <p:txBody>
          <a:bodyPr/>
          <a:lstStyle/>
          <a:p>
            <a:r>
              <a:rPr lang="en-IN" dirty="0"/>
              <a:t>Geographical Sales Analysis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1B1A49-9833-A8A6-53F9-EDB443A93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721021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13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542484-87F7-2B99-5490-77A8BC148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761707"/>
              </p:ext>
            </p:extLst>
          </p:nvPr>
        </p:nvGraphicFramePr>
        <p:xfrm>
          <a:off x="793102" y="513184"/>
          <a:ext cx="10422294" cy="585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429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542484-87F7-2B99-5490-77A8BC148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389659"/>
              </p:ext>
            </p:extLst>
          </p:nvPr>
        </p:nvGraphicFramePr>
        <p:xfrm>
          <a:off x="793102" y="513184"/>
          <a:ext cx="10422294" cy="585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054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8AF0-857E-E077-2643-9F1484D7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19353"/>
            <a:ext cx="10026650" cy="655637"/>
          </a:xfrm>
        </p:spPr>
        <p:txBody>
          <a:bodyPr/>
          <a:lstStyle/>
          <a:p>
            <a:r>
              <a:rPr lang="en-US" dirty="0"/>
              <a:t>Yearly Sales by Country Analysis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B0F36DC-95A6-C388-39F2-3086C4336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09903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6C824E-1490-1B08-151D-A36522833CE8}"/>
              </a:ext>
            </a:extLst>
          </p:cNvPr>
          <p:cNvSpPr txBox="1"/>
          <p:nvPr/>
        </p:nvSpPr>
        <p:spPr>
          <a:xfrm>
            <a:off x="1079500" y="1090324"/>
            <a:ext cx="3819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Detailed Country Performance</a:t>
            </a:r>
          </a:p>
        </p:txBody>
      </p:sp>
    </p:spTree>
    <p:extLst>
      <p:ext uri="{BB962C8B-B14F-4D97-AF65-F5344CB8AC3E}">
        <p14:creationId xmlns:p14="http://schemas.microsoft.com/office/powerpoint/2010/main" val="145541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9425-DA48-C8E1-0F1A-2A5EABE4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761206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Key Findings: Insights and Trends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38A671-3657-315A-9B7A-D75153844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383293"/>
              </p:ext>
            </p:extLst>
          </p:nvPr>
        </p:nvGraphicFramePr>
        <p:xfrm>
          <a:off x="1079500" y="2118519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40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42AD-C718-B7BA-DBB4-81347DC0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77231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IN" dirty="0"/>
              <a:t>Implications for Future Strategies: Strategic Recommendations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ED6DAE-DFF5-739B-614E-62A9E41BD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210752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300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1" descr="Bright modern kitchen">
            <a:extLst>
              <a:ext uri="{FF2B5EF4-FFF2-40B4-BE49-F238E27FC236}">
                <a16:creationId xmlns:a16="http://schemas.microsoft.com/office/drawing/2014/main" id="{B2B4AF6D-E849-86C3-236E-38DF5DDA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25" r="3507" b="-2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09FDDA-73C0-5BB9-531D-66A651C31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6261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E3DE-3D25-9568-D632-51E75BDE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761206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Key Insights into Product Profitability and Sales Trends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408130-115B-009B-4A59-E9C59983D6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372140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8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71BC-A905-D0F3-82E2-3908E48A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Dataset: Structure and 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9DDC80-E04F-5506-2BDA-8D6CEFEFE8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357471"/>
              </p:ext>
            </p:extLst>
          </p:nvPr>
        </p:nvGraphicFramePr>
        <p:xfrm>
          <a:off x="1079500" y="1790700"/>
          <a:ext cx="10026650" cy="4600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4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272A-1D28-E080-C3BD-056CE39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for Analysis: Techniques and Tools Used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AA883C-D277-2619-3EE1-2D5B2CA7E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897345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33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4D59-CA80-9442-409F-CFB78A8B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4" y="513183"/>
            <a:ext cx="10026650" cy="655637"/>
          </a:xfrm>
        </p:spPr>
        <p:txBody>
          <a:bodyPr/>
          <a:lstStyle/>
          <a:p>
            <a:r>
              <a:rPr lang="en-IN" dirty="0"/>
              <a:t>Sales Trends Overview (2020-2024)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B4161F-4FE8-79AE-7A5F-8631E57197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405499"/>
              </p:ext>
            </p:extLst>
          </p:nvPr>
        </p:nvGraphicFramePr>
        <p:xfrm>
          <a:off x="780854" y="1557435"/>
          <a:ext cx="10630289" cy="4544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88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1BA862-14DD-D55B-39BF-12010108E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776557"/>
              </p:ext>
            </p:extLst>
          </p:nvPr>
        </p:nvGraphicFramePr>
        <p:xfrm>
          <a:off x="839755" y="755780"/>
          <a:ext cx="10266395" cy="5505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4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029A-2CF5-CB8B-D44D-4172A691F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38014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Sales Trends Analysis: Monthly Trends and Insights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ED34CF-F7AE-512D-7047-46B6C83337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088416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727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06E0-89FA-3C7F-3F80-571285A5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54039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Performance by Category (2020-2024)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022E6F-AD72-6DA9-D305-3C9284938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652810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3F648F-EF00-E6D7-3F9A-6C61C0081FA4}"/>
              </a:ext>
            </a:extLst>
          </p:cNvPr>
          <p:cNvSpPr txBox="1"/>
          <p:nvPr/>
        </p:nvSpPr>
        <p:spPr>
          <a:xfrm>
            <a:off x="1079500" y="131552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Sales Highlight</a:t>
            </a:r>
          </a:p>
        </p:txBody>
      </p:sp>
    </p:spTree>
    <p:extLst>
      <p:ext uri="{BB962C8B-B14F-4D97-AF65-F5344CB8AC3E}">
        <p14:creationId xmlns:p14="http://schemas.microsoft.com/office/powerpoint/2010/main" val="177475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759BBD9-711E-D0A1-A62B-96BF4DC38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674087"/>
              </p:ext>
            </p:extLst>
          </p:nvPr>
        </p:nvGraphicFramePr>
        <p:xfrm>
          <a:off x="830424" y="597160"/>
          <a:ext cx="10529467" cy="570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6298377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778</Words>
  <Application>Microsoft Office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 Light</vt:lpstr>
      <vt:lpstr>Open Sans</vt:lpstr>
      <vt:lpstr>Rockwell Nova Light</vt:lpstr>
      <vt:lpstr>Wingdings</vt:lpstr>
      <vt:lpstr>LeafVTI</vt:lpstr>
      <vt:lpstr>Analysis of Product Profitability</vt:lpstr>
      <vt:lpstr>Key Insights into Product Profitability and Sales Trends</vt:lpstr>
      <vt:lpstr>Overview of Dataset: Structure and Content</vt:lpstr>
      <vt:lpstr>Methodology for Analysis: Techniques and Tools Used</vt:lpstr>
      <vt:lpstr>Sales Trends Overview (2020-2024)</vt:lpstr>
      <vt:lpstr>PowerPoint Presentation</vt:lpstr>
      <vt:lpstr>Detailed Sales Trends Analysis: Monthly Trends and Insights</vt:lpstr>
      <vt:lpstr>Product Performance by Category (2020-2024)</vt:lpstr>
      <vt:lpstr>PowerPoint Presentation</vt:lpstr>
      <vt:lpstr>Yearly Product Performance Breakdown: Detailed Insights</vt:lpstr>
      <vt:lpstr>Geographical Sales Analysis Overview</vt:lpstr>
      <vt:lpstr>PowerPoint Presentation</vt:lpstr>
      <vt:lpstr>PowerPoint Presentation</vt:lpstr>
      <vt:lpstr>Yearly Sales by Country Analysis</vt:lpstr>
      <vt:lpstr>Summary of Key Findings: Insights and Trends</vt:lpstr>
      <vt:lpstr>Implications for Future Strategies: Strategic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Product Profitability</dc:title>
  <dc:creator>Abhijeet Patil</dc:creator>
  <cp:lastModifiedBy>Abhijeet Patil</cp:lastModifiedBy>
  <cp:revision>4</cp:revision>
  <dcterms:created xsi:type="dcterms:W3CDTF">2024-11-22T05:44:47Z</dcterms:created>
  <dcterms:modified xsi:type="dcterms:W3CDTF">2024-11-22T08:13:46Z</dcterms:modified>
</cp:coreProperties>
</file>